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 id="2147483699" r:id="rId2"/>
    <p:sldMasterId id="2147483713" r:id="rId3"/>
    <p:sldMasterId id="2147483726" r:id="rId4"/>
    <p:sldMasterId id="2147483769" r:id="rId5"/>
  </p:sldMasterIdLst>
  <p:notesMasterIdLst>
    <p:notesMasterId r:id="rId76"/>
  </p:notesMasterIdLst>
  <p:sldIdLst>
    <p:sldId id="370" r:id="rId6"/>
    <p:sldId id="375" r:id="rId7"/>
    <p:sldId id="377" r:id="rId8"/>
    <p:sldId id="367" r:id="rId9"/>
    <p:sldId id="357" r:id="rId10"/>
    <p:sldId id="321" r:id="rId11"/>
    <p:sldId id="257" r:id="rId12"/>
    <p:sldId id="373" r:id="rId13"/>
    <p:sldId id="322" r:id="rId14"/>
    <p:sldId id="324" r:id="rId15"/>
    <p:sldId id="258" r:id="rId16"/>
    <p:sldId id="325" r:id="rId17"/>
    <p:sldId id="259" r:id="rId18"/>
    <p:sldId id="331" r:id="rId19"/>
    <p:sldId id="329" r:id="rId20"/>
    <p:sldId id="332" r:id="rId21"/>
    <p:sldId id="262" r:id="rId22"/>
    <p:sldId id="303" r:id="rId23"/>
    <p:sldId id="304" r:id="rId24"/>
    <p:sldId id="263" r:id="rId25"/>
    <p:sldId id="333" r:id="rId26"/>
    <p:sldId id="334" r:id="rId27"/>
    <p:sldId id="355" r:id="rId28"/>
    <p:sldId id="335" r:id="rId29"/>
    <p:sldId id="339" r:id="rId30"/>
    <p:sldId id="340" r:id="rId31"/>
    <p:sldId id="341" r:id="rId32"/>
    <p:sldId id="342" r:id="rId33"/>
    <p:sldId id="265" r:id="rId34"/>
    <p:sldId id="305" r:id="rId35"/>
    <p:sldId id="266" r:id="rId36"/>
    <p:sldId id="343" r:id="rId37"/>
    <p:sldId id="267" r:id="rId38"/>
    <p:sldId id="268" r:id="rId39"/>
    <p:sldId id="269" r:id="rId40"/>
    <p:sldId id="270" r:id="rId41"/>
    <p:sldId id="307" r:id="rId42"/>
    <p:sldId id="308" r:id="rId43"/>
    <p:sldId id="309" r:id="rId44"/>
    <p:sldId id="271" r:id="rId45"/>
    <p:sldId id="310" r:id="rId46"/>
    <p:sldId id="272" r:id="rId47"/>
    <p:sldId id="311" r:id="rId48"/>
    <p:sldId id="312" r:id="rId49"/>
    <p:sldId id="273" r:id="rId50"/>
    <p:sldId id="274" r:id="rId51"/>
    <p:sldId id="275" r:id="rId52"/>
    <p:sldId id="276" r:id="rId53"/>
    <p:sldId id="277" r:id="rId54"/>
    <p:sldId id="278" r:id="rId55"/>
    <p:sldId id="279" r:id="rId56"/>
    <p:sldId id="280" r:id="rId57"/>
    <p:sldId id="281" r:id="rId58"/>
    <p:sldId id="282" r:id="rId59"/>
    <p:sldId id="283" r:id="rId60"/>
    <p:sldId id="284" r:id="rId61"/>
    <p:sldId id="313" r:id="rId62"/>
    <p:sldId id="314" r:id="rId63"/>
    <p:sldId id="315" r:id="rId64"/>
    <p:sldId id="294" r:id="rId65"/>
    <p:sldId id="316" r:id="rId66"/>
    <p:sldId id="318" r:id="rId67"/>
    <p:sldId id="319" r:id="rId68"/>
    <p:sldId id="295" r:id="rId69"/>
    <p:sldId id="298" r:id="rId70"/>
    <p:sldId id="299" r:id="rId71"/>
    <p:sldId id="356" r:id="rId72"/>
    <p:sldId id="358" r:id="rId73"/>
    <p:sldId id="361" r:id="rId74"/>
    <p:sldId id="363" r:id="rId7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62" d="100"/>
          <a:sy n="62" d="100"/>
        </p:scale>
        <p:origin x="-84" y="-3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5FD09D-DB8D-4EF7-A1BB-0D0BDE77171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2CEF1EE-34F1-4FA2-9EAD-D1AC2CF3602E}">
      <dgm:prSet phldrT="[Text]" custT="1"/>
      <dgm:spPr/>
      <dgm:t>
        <a:bodyPr/>
        <a:lstStyle/>
        <a:p>
          <a:r>
            <a:rPr lang="fa-IR" sz="1600" dirty="0" smtClean="0">
              <a:cs typeface="B Nazanin" panose="00000400000000000000" pitchFamily="2" charset="-78"/>
            </a:rPr>
            <a:t>اطلاعات حاصل از اندازه‌گيري عملكرد </a:t>
          </a:r>
          <a:endParaRPr lang="en-US" sz="1600" dirty="0"/>
        </a:p>
      </dgm:t>
    </dgm:pt>
    <dgm:pt modelId="{561DCA62-8B0E-4BFB-B2E3-21F52B483585}" type="parTrans" cxnId="{C3AEE3B7-DF74-4AFD-84D4-F3E19F22DB13}">
      <dgm:prSet/>
      <dgm:spPr/>
      <dgm:t>
        <a:bodyPr/>
        <a:lstStyle/>
        <a:p>
          <a:endParaRPr lang="en-US"/>
        </a:p>
      </dgm:t>
    </dgm:pt>
    <dgm:pt modelId="{96ABE812-27BD-4843-BF2F-1EC5C8D09C34}" type="sibTrans" cxnId="{C3AEE3B7-DF74-4AFD-84D4-F3E19F22DB13}">
      <dgm:prSet/>
      <dgm:spPr/>
      <dgm:t>
        <a:bodyPr/>
        <a:lstStyle/>
        <a:p>
          <a:endParaRPr lang="en-US"/>
        </a:p>
      </dgm:t>
    </dgm:pt>
    <dgm:pt modelId="{EA9438BC-FCD3-417E-8B8C-E963B27662C1}">
      <dgm:prSet custT="1"/>
      <dgm:spPr/>
      <dgm:t>
        <a:bodyPr/>
        <a:lstStyle/>
        <a:p>
          <a:r>
            <a:rPr lang="fa-IR" sz="1600" dirty="0" smtClean="0">
              <a:cs typeface="B Nazanin" panose="00000400000000000000" pitchFamily="2" charset="-78"/>
            </a:rPr>
            <a:t>تحقيق و ارزشيابي برنامه</a:t>
          </a:r>
          <a:endParaRPr lang="en-US" sz="1600" dirty="0"/>
        </a:p>
      </dgm:t>
    </dgm:pt>
    <dgm:pt modelId="{5C7388C8-0E43-44AC-9B91-AA30E418A89C}" type="parTrans" cxnId="{B29137F6-F29B-4D81-BA8A-69E2775A67B1}">
      <dgm:prSet/>
      <dgm:spPr/>
      <dgm:t>
        <a:bodyPr/>
        <a:lstStyle/>
        <a:p>
          <a:endParaRPr lang="en-US" sz="1600"/>
        </a:p>
      </dgm:t>
    </dgm:pt>
    <dgm:pt modelId="{564566A4-3A70-47F1-8BD9-73BD1C9FF250}" type="sibTrans" cxnId="{B29137F6-F29B-4D81-BA8A-69E2775A67B1}">
      <dgm:prSet/>
      <dgm:spPr/>
      <dgm:t>
        <a:bodyPr/>
        <a:lstStyle/>
        <a:p>
          <a:endParaRPr lang="en-US"/>
        </a:p>
      </dgm:t>
    </dgm:pt>
    <dgm:pt modelId="{13890B9D-E98D-4BE3-9D52-0C9017AF7C39}">
      <dgm:prSet phldrT="[Text]" custT="1"/>
      <dgm:spPr/>
      <dgm:t>
        <a:bodyPr/>
        <a:lstStyle/>
        <a:p>
          <a:r>
            <a:rPr lang="fa-IR" sz="1600" dirty="0" smtClean="0"/>
            <a:t>بهبود عملکرد</a:t>
          </a:r>
          <a:endParaRPr lang="en-US" sz="1600" dirty="0"/>
        </a:p>
      </dgm:t>
    </dgm:pt>
    <dgm:pt modelId="{345AF914-4B89-4DDD-A87E-5B051317C0A4}" type="parTrans" cxnId="{9BFA127B-105C-441A-85C9-56A39C72096C}">
      <dgm:prSet/>
      <dgm:spPr/>
      <dgm:t>
        <a:bodyPr/>
        <a:lstStyle/>
        <a:p>
          <a:endParaRPr lang="en-US" sz="1600"/>
        </a:p>
      </dgm:t>
    </dgm:pt>
    <dgm:pt modelId="{22A79714-CAFC-4CB4-87BD-0A072BC87730}" type="sibTrans" cxnId="{9BFA127B-105C-441A-85C9-56A39C72096C}">
      <dgm:prSet/>
      <dgm:spPr/>
      <dgm:t>
        <a:bodyPr/>
        <a:lstStyle/>
        <a:p>
          <a:endParaRPr lang="en-US"/>
        </a:p>
      </dgm:t>
    </dgm:pt>
    <dgm:pt modelId="{7AA24C7E-FEF0-4775-96F6-1096874126BE}">
      <dgm:prSet phldrT="[Text]" custT="1"/>
      <dgm:spPr/>
      <dgm:t>
        <a:bodyPr/>
        <a:lstStyle/>
        <a:p>
          <a:r>
            <a:rPr lang="fa-IR" sz="1600" dirty="0" smtClean="0"/>
            <a:t>جبران خدمت </a:t>
          </a:r>
          <a:endParaRPr lang="en-US" sz="1600" dirty="0"/>
        </a:p>
      </dgm:t>
    </dgm:pt>
    <dgm:pt modelId="{8734FCA8-1085-4807-AFBB-1A26718CBCCB}" type="parTrans" cxnId="{E7A22FE2-150A-4542-830C-14F8266B36F5}">
      <dgm:prSet/>
      <dgm:spPr/>
      <dgm:t>
        <a:bodyPr/>
        <a:lstStyle/>
        <a:p>
          <a:endParaRPr lang="en-US" sz="1600"/>
        </a:p>
      </dgm:t>
    </dgm:pt>
    <dgm:pt modelId="{A044A19B-7C78-4955-B3C8-3624D66F2170}" type="sibTrans" cxnId="{E7A22FE2-150A-4542-830C-14F8266B36F5}">
      <dgm:prSet/>
      <dgm:spPr/>
      <dgm:t>
        <a:bodyPr/>
        <a:lstStyle/>
        <a:p>
          <a:endParaRPr lang="en-US"/>
        </a:p>
      </dgm:t>
    </dgm:pt>
    <dgm:pt modelId="{EC166BEF-BE7C-4BE6-98B6-564690F45349}">
      <dgm:prSet custT="1"/>
      <dgm:spPr/>
      <dgm:t>
        <a:bodyPr/>
        <a:lstStyle/>
        <a:p>
          <a:r>
            <a:rPr lang="fa-IR" sz="1600" dirty="0" smtClean="0">
              <a:cs typeface="B Nazanin" panose="00000400000000000000" pitchFamily="2" charset="-78"/>
            </a:rPr>
            <a:t>درتصميمات مربوط به كاركنان (نظير: ارتقاء، انتقال، اخراج و انفصال از خدمت)، </a:t>
          </a:r>
          <a:endParaRPr lang="en-US" sz="1600" dirty="0"/>
        </a:p>
      </dgm:t>
    </dgm:pt>
    <dgm:pt modelId="{7A74E2A6-F9D0-4248-B091-D677FFA261B7}" type="parTrans" cxnId="{65C4717A-C4B6-4142-A1F8-9D37E47B72E6}">
      <dgm:prSet/>
      <dgm:spPr/>
      <dgm:t>
        <a:bodyPr/>
        <a:lstStyle/>
        <a:p>
          <a:endParaRPr lang="en-US" sz="1600"/>
        </a:p>
      </dgm:t>
    </dgm:pt>
    <dgm:pt modelId="{C84A6ECB-C5E7-4230-90B2-566CB31F0997}" type="sibTrans" cxnId="{65C4717A-C4B6-4142-A1F8-9D37E47B72E6}">
      <dgm:prSet/>
      <dgm:spPr/>
      <dgm:t>
        <a:bodyPr/>
        <a:lstStyle/>
        <a:p>
          <a:endParaRPr lang="en-US"/>
        </a:p>
      </dgm:t>
    </dgm:pt>
    <dgm:pt modelId="{06D0D0B6-E53F-4566-90B2-0F49D25D020B}">
      <dgm:prSet custT="1"/>
      <dgm:spPr/>
      <dgm:t>
        <a:bodyPr/>
        <a:lstStyle/>
        <a:p>
          <a:r>
            <a:rPr lang="fa-IR" sz="1600" dirty="0" smtClean="0">
              <a:cs typeface="B Nazanin" panose="00000400000000000000" pitchFamily="2" charset="-78"/>
            </a:rPr>
            <a:t>تجزيه و تحليل نيازهاي آموزشي</a:t>
          </a:r>
          <a:endParaRPr lang="en-US" sz="1600" dirty="0"/>
        </a:p>
      </dgm:t>
    </dgm:pt>
    <dgm:pt modelId="{A77C6FF9-BFC2-443D-8070-F5572CF2E8B6}" type="parTrans" cxnId="{FD4D71BD-2869-4BEF-965D-4D94F82031B7}">
      <dgm:prSet/>
      <dgm:spPr/>
      <dgm:t>
        <a:bodyPr/>
        <a:lstStyle/>
        <a:p>
          <a:endParaRPr lang="en-US" sz="1600"/>
        </a:p>
      </dgm:t>
    </dgm:pt>
    <dgm:pt modelId="{B61ED489-300E-4E49-A1E2-85032DAF7976}" type="sibTrans" cxnId="{FD4D71BD-2869-4BEF-965D-4D94F82031B7}">
      <dgm:prSet/>
      <dgm:spPr/>
      <dgm:t>
        <a:bodyPr/>
        <a:lstStyle/>
        <a:p>
          <a:endParaRPr lang="en-US"/>
        </a:p>
      </dgm:t>
    </dgm:pt>
    <dgm:pt modelId="{A967FF89-3D48-4B4E-9E92-A1D2B0F69A65}">
      <dgm:prSet custT="1"/>
      <dgm:spPr/>
      <dgm:t>
        <a:bodyPr/>
        <a:lstStyle/>
        <a:p>
          <a:r>
            <a:rPr lang="fa-IR" sz="1600" dirty="0" smtClean="0">
              <a:cs typeface="B Nazanin" panose="00000400000000000000" pitchFamily="2" charset="-78"/>
            </a:rPr>
            <a:t>توسعه كاركنان</a:t>
          </a:r>
          <a:endParaRPr lang="en-US" sz="1600" dirty="0"/>
        </a:p>
      </dgm:t>
    </dgm:pt>
    <dgm:pt modelId="{7090A891-FB86-430A-A111-E8DEAF4A3953}" type="parTrans" cxnId="{F23EC324-4D4B-429E-96CF-C2BB4E18355A}">
      <dgm:prSet/>
      <dgm:spPr/>
      <dgm:t>
        <a:bodyPr/>
        <a:lstStyle/>
        <a:p>
          <a:endParaRPr lang="en-US" sz="1600"/>
        </a:p>
      </dgm:t>
    </dgm:pt>
    <dgm:pt modelId="{918C05DD-6BE0-412F-948D-793485E7EF11}" type="sibTrans" cxnId="{F23EC324-4D4B-429E-96CF-C2BB4E18355A}">
      <dgm:prSet/>
      <dgm:spPr/>
      <dgm:t>
        <a:bodyPr/>
        <a:lstStyle/>
        <a:p>
          <a:endParaRPr lang="en-US"/>
        </a:p>
      </dgm:t>
    </dgm:pt>
    <dgm:pt modelId="{2D13B7F2-881F-43F8-8B5D-B9E321896EF2}">
      <dgm:prSet/>
      <dgm:spPr/>
      <dgm:t>
        <a:bodyPr/>
        <a:lstStyle/>
        <a:p>
          <a:pPr rtl="1"/>
          <a:r>
            <a:rPr lang="fa-IR" b="1" dirty="0" smtClean="0">
              <a:solidFill>
                <a:schemeClr val="tx1"/>
              </a:solidFill>
              <a:cs typeface="B Titr" panose="00000700000000000000" pitchFamily="2" charset="-78"/>
            </a:rPr>
            <a:t>اهداف ارزشيابي عملكرد</a:t>
          </a:r>
          <a:endParaRPr lang="fa-IR" dirty="0">
            <a:solidFill>
              <a:schemeClr val="tx1"/>
            </a:solidFill>
          </a:endParaRPr>
        </a:p>
      </dgm:t>
    </dgm:pt>
    <dgm:pt modelId="{297A9CEF-0A52-48B1-B595-DE74EE258C74}" type="parTrans" cxnId="{6B9B1D0D-6A52-406C-B4BB-22C1A6CD16C8}">
      <dgm:prSet/>
      <dgm:spPr/>
      <dgm:t>
        <a:bodyPr/>
        <a:lstStyle/>
        <a:p>
          <a:pPr rtl="1"/>
          <a:endParaRPr lang="fa-IR"/>
        </a:p>
      </dgm:t>
    </dgm:pt>
    <dgm:pt modelId="{F05C4E8B-E84E-4AAE-B30B-2CD3475C91B9}" type="sibTrans" cxnId="{6B9B1D0D-6A52-406C-B4BB-22C1A6CD16C8}">
      <dgm:prSet/>
      <dgm:spPr/>
      <dgm:t>
        <a:bodyPr/>
        <a:lstStyle/>
        <a:p>
          <a:pPr rtl="1"/>
          <a:endParaRPr lang="fa-IR"/>
        </a:p>
      </dgm:t>
    </dgm:pt>
    <dgm:pt modelId="{64D2FC61-618A-46CC-929B-186D7F7E30E0}" type="pres">
      <dgm:prSet presAssocID="{B45FD09D-DB8D-4EF7-A1BB-0D0BDE77171E}" presName="hierChild1" presStyleCnt="0">
        <dgm:presLayoutVars>
          <dgm:orgChart val="1"/>
          <dgm:chPref val="1"/>
          <dgm:dir/>
          <dgm:animOne val="branch"/>
          <dgm:animLvl val="lvl"/>
          <dgm:resizeHandles/>
        </dgm:presLayoutVars>
      </dgm:prSet>
      <dgm:spPr/>
      <dgm:t>
        <a:bodyPr/>
        <a:lstStyle/>
        <a:p>
          <a:pPr rtl="1"/>
          <a:endParaRPr lang="fa-IR"/>
        </a:p>
      </dgm:t>
    </dgm:pt>
    <dgm:pt modelId="{DB77F416-B32A-4927-A079-0668F098CA13}" type="pres">
      <dgm:prSet presAssocID="{32CEF1EE-34F1-4FA2-9EAD-D1AC2CF3602E}" presName="hierRoot1" presStyleCnt="0">
        <dgm:presLayoutVars>
          <dgm:hierBranch val="init"/>
        </dgm:presLayoutVars>
      </dgm:prSet>
      <dgm:spPr/>
    </dgm:pt>
    <dgm:pt modelId="{7D4FC1A5-71EA-4EB8-9360-CA365165D537}" type="pres">
      <dgm:prSet presAssocID="{32CEF1EE-34F1-4FA2-9EAD-D1AC2CF3602E}" presName="rootComposite1" presStyleCnt="0"/>
      <dgm:spPr/>
    </dgm:pt>
    <dgm:pt modelId="{9F50CA6A-BFB6-4487-87FE-928C61797530}" type="pres">
      <dgm:prSet presAssocID="{32CEF1EE-34F1-4FA2-9EAD-D1AC2CF3602E}" presName="rootText1" presStyleLbl="node0" presStyleIdx="0" presStyleCnt="2">
        <dgm:presLayoutVars>
          <dgm:chPref val="3"/>
        </dgm:presLayoutVars>
      </dgm:prSet>
      <dgm:spPr/>
      <dgm:t>
        <a:bodyPr/>
        <a:lstStyle/>
        <a:p>
          <a:endParaRPr lang="en-US"/>
        </a:p>
      </dgm:t>
    </dgm:pt>
    <dgm:pt modelId="{BF930973-86C8-49E2-B6C3-3402065A1C7C}" type="pres">
      <dgm:prSet presAssocID="{32CEF1EE-34F1-4FA2-9EAD-D1AC2CF3602E}" presName="rootConnector1" presStyleLbl="node1" presStyleIdx="0" presStyleCnt="0"/>
      <dgm:spPr/>
      <dgm:t>
        <a:bodyPr/>
        <a:lstStyle/>
        <a:p>
          <a:pPr rtl="1"/>
          <a:endParaRPr lang="fa-IR"/>
        </a:p>
      </dgm:t>
    </dgm:pt>
    <dgm:pt modelId="{B005987D-DE12-4D3B-865E-9AABE0C5E8DE}" type="pres">
      <dgm:prSet presAssocID="{32CEF1EE-34F1-4FA2-9EAD-D1AC2CF3602E}" presName="hierChild2" presStyleCnt="0"/>
      <dgm:spPr/>
    </dgm:pt>
    <dgm:pt modelId="{9AB24B31-F6D9-4D4E-967D-B37D64901BB1}" type="pres">
      <dgm:prSet presAssocID="{5C7388C8-0E43-44AC-9B91-AA30E418A89C}" presName="Name37" presStyleLbl="parChTrans1D2" presStyleIdx="0" presStyleCnt="6"/>
      <dgm:spPr/>
      <dgm:t>
        <a:bodyPr/>
        <a:lstStyle/>
        <a:p>
          <a:pPr rtl="1"/>
          <a:endParaRPr lang="fa-IR"/>
        </a:p>
      </dgm:t>
    </dgm:pt>
    <dgm:pt modelId="{14699C5D-D2AC-41F2-8DC8-FB8E93643107}" type="pres">
      <dgm:prSet presAssocID="{EA9438BC-FCD3-417E-8B8C-E963B27662C1}" presName="hierRoot2" presStyleCnt="0">
        <dgm:presLayoutVars>
          <dgm:hierBranch val="init"/>
        </dgm:presLayoutVars>
      </dgm:prSet>
      <dgm:spPr/>
    </dgm:pt>
    <dgm:pt modelId="{26DAC1E2-486A-4BB9-BE89-2B557FCD7883}" type="pres">
      <dgm:prSet presAssocID="{EA9438BC-FCD3-417E-8B8C-E963B27662C1}" presName="rootComposite" presStyleCnt="0"/>
      <dgm:spPr/>
    </dgm:pt>
    <dgm:pt modelId="{9B429941-2972-42A2-897D-86C363F7803F}" type="pres">
      <dgm:prSet presAssocID="{EA9438BC-FCD3-417E-8B8C-E963B27662C1}" presName="rootText" presStyleLbl="node2" presStyleIdx="0" presStyleCnt="6">
        <dgm:presLayoutVars>
          <dgm:chPref val="3"/>
        </dgm:presLayoutVars>
      </dgm:prSet>
      <dgm:spPr/>
      <dgm:t>
        <a:bodyPr/>
        <a:lstStyle/>
        <a:p>
          <a:endParaRPr lang="en-US"/>
        </a:p>
      </dgm:t>
    </dgm:pt>
    <dgm:pt modelId="{76E38C37-BA4B-4E1A-B05F-557564DAA235}" type="pres">
      <dgm:prSet presAssocID="{EA9438BC-FCD3-417E-8B8C-E963B27662C1}" presName="rootConnector" presStyleLbl="node2" presStyleIdx="0" presStyleCnt="6"/>
      <dgm:spPr/>
      <dgm:t>
        <a:bodyPr/>
        <a:lstStyle/>
        <a:p>
          <a:pPr rtl="1"/>
          <a:endParaRPr lang="fa-IR"/>
        </a:p>
      </dgm:t>
    </dgm:pt>
    <dgm:pt modelId="{6F8AF240-1117-4075-B526-BB5958531A8B}" type="pres">
      <dgm:prSet presAssocID="{EA9438BC-FCD3-417E-8B8C-E963B27662C1}" presName="hierChild4" presStyleCnt="0"/>
      <dgm:spPr/>
    </dgm:pt>
    <dgm:pt modelId="{BC40A2F1-CEB2-4905-A1FF-00445A89AB71}" type="pres">
      <dgm:prSet presAssocID="{EA9438BC-FCD3-417E-8B8C-E963B27662C1}" presName="hierChild5" presStyleCnt="0"/>
      <dgm:spPr/>
    </dgm:pt>
    <dgm:pt modelId="{2ECDA07F-D85F-454D-99E6-23F0DC8E8D53}" type="pres">
      <dgm:prSet presAssocID="{7090A891-FB86-430A-A111-E8DEAF4A3953}" presName="Name37" presStyleLbl="parChTrans1D2" presStyleIdx="1" presStyleCnt="6"/>
      <dgm:spPr/>
      <dgm:t>
        <a:bodyPr/>
        <a:lstStyle/>
        <a:p>
          <a:pPr rtl="1"/>
          <a:endParaRPr lang="fa-IR"/>
        </a:p>
      </dgm:t>
    </dgm:pt>
    <dgm:pt modelId="{A38D075C-A914-4C27-9CC8-75FB1AE3462B}" type="pres">
      <dgm:prSet presAssocID="{A967FF89-3D48-4B4E-9E92-A1D2B0F69A65}" presName="hierRoot2" presStyleCnt="0">
        <dgm:presLayoutVars>
          <dgm:hierBranch val="init"/>
        </dgm:presLayoutVars>
      </dgm:prSet>
      <dgm:spPr/>
    </dgm:pt>
    <dgm:pt modelId="{DAC78C55-4FF6-4D63-B6B6-3638946660EE}" type="pres">
      <dgm:prSet presAssocID="{A967FF89-3D48-4B4E-9E92-A1D2B0F69A65}" presName="rootComposite" presStyleCnt="0"/>
      <dgm:spPr/>
    </dgm:pt>
    <dgm:pt modelId="{ADC5F67A-EAE6-4D71-8688-F5C5841FB6B4}" type="pres">
      <dgm:prSet presAssocID="{A967FF89-3D48-4B4E-9E92-A1D2B0F69A65}" presName="rootText" presStyleLbl="node2" presStyleIdx="1" presStyleCnt="6">
        <dgm:presLayoutVars>
          <dgm:chPref val="3"/>
        </dgm:presLayoutVars>
      </dgm:prSet>
      <dgm:spPr/>
      <dgm:t>
        <a:bodyPr/>
        <a:lstStyle/>
        <a:p>
          <a:pPr rtl="1"/>
          <a:endParaRPr lang="fa-IR"/>
        </a:p>
      </dgm:t>
    </dgm:pt>
    <dgm:pt modelId="{8EC7F518-B48D-44A2-9F26-C0BCFE71FEF1}" type="pres">
      <dgm:prSet presAssocID="{A967FF89-3D48-4B4E-9E92-A1D2B0F69A65}" presName="rootConnector" presStyleLbl="node2" presStyleIdx="1" presStyleCnt="6"/>
      <dgm:spPr/>
      <dgm:t>
        <a:bodyPr/>
        <a:lstStyle/>
        <a:p>
          <a:pPr rtl="1"/>
          <a:endParaRPr lang="fa-IR"/>
        </a:p>
      </dgm:t>
    </dgm:pt>
    <dgm:pt modelId="{26CD645C-9671-4609-B56B-F8E88FAA49AB}" type="pres">
      <dgm:prSet presAssocID="{A967FF89-3D48-4B4E-9E92-A1D2B0F69A65}" presName="hierChild4" presStyleCnt="0"/>
      <dgm:spPr/>
    </dgm:pt>
    <dgm:pt modelId="{B9161732-D7B7-401E-8D14-8678FDEC6584}" type="pres">
      <dgm:prSet presAssocID="{A967FF89-3D48-4B4E-9E92-A1D2B0F69A65}" presName="hierChild5" presStyleCnt="0"/>
      <dgm:spPr/>
    </dgm:pt>
    <dgm:pt modelId="{606D7918-4415-426F-9279-02F5E8EF636D}" type="pres">
      <dgm:prSet presAssocID="{A77C6FF9-BFC2-443D-8070-F5572CF2E8B6}" presName="Name37" presStyleLbl="parChTrans1D2" presStyleIdx="2" presStyleCnt="6"/>
      <dgm:spPr/>
      <dgm:t>
        <a:bodyPr/>
        <a:lstStyle/>
        <a:p>
          <a:pPr rtl="1"/>
          <a:endParaRPr lang="fa-IR"/>
        </a:p>
      </dgm:t>
    </dgm:pt>
    <dgm:pt modelId="{D73B038B-9771-4C98-9105-67D719479304}" type="pres">
      <dgm:prSet presAssocID="{06D0D0B6-E53F-4566-90B2-0F49D25D020B}" presName="hierRoot2" presStyleCnt="0">
        <dgm:presLayoutVars>
          <dgm:hierBranch val="init"/>
        </dgm:presLayoutVars>
      </dgm:prSet>
      <dgm:spPr/>
    </dgm:pt>
    <dgm:pt modelId="{2A7A007D-6FB6-416C-A1D4-41D7083F9915}" type="pres">
      <dgm:prSet presAssocID="{06D0D0B6-E53F-4566-90B2-0F49D25D020B}" presName="rootComposite" presStyleCnt="0"/>
      <dgm:spPr/>
    </dgm:pt>
    <dgm:pt modelId="{79FB8348-68EE-455B-AB23-C5C2EA42B1E8}" type="pres">
      <dgm:prSet presAssocID="{06D0D0B6-E53F-4566-90B2-0F49D25D020B}" presName="rootText" presStyleLbl="node2" presStyleIdx="2" presStyleCnt="6">
        <dgm:presLayoutVars>
          <dgm:chPref val="3"/>
        </dgm:presLayoutVars>
      </dgm:prSet>
      <dgm:spPr/>
      <dgm:t>
        <a:bodyPr/>
        <a:lstStyle/>
        <a:p>
          <a:pPr rtl="1"/>
          <a:endParaRPr lang="fa-IR"/>
        </a:p>
      </dgm:t>
    </dgm:pt>
    <dgm:pt modelId="{7377ADC2-2335-4EEF-8817-CDF21E7BA5B9}" type="pres">
      <dgm:prSet presAssocID="{06D0D0B6-E53F-4566-90B2-0F49D25D020B}" presName="rootConnector" presStyleLbl="node2" presStyleIdx="2" presStyleCnt="6"/>
      <dgm:spPr/>
      <dgm:t>
        <a:bodyPr/>
        <a:lstStyle/>
        <a:p>
          <a:pPr rtl="1"/>
          <a:endParaRPr lang="fa-IR"/>
        </a:p>
      </dgm:t>
    </dgm:pt>
    <dgm:pt modelId="{283B80AE-6010-466A-BDEE-4294617498AC}" type="pres">
      <dgm:prSet presAssocID="{06D0D0B6-E53F-4566-90B2-0F49D25D020B}" presName="hierChild4" presStyleCnt="0"/>
      <dgm:spPr/>
    </dgm:pt>
    <dgm:pt modelId="{71F56419-82D7-479C-BF8D-FD3B878B97EE}" type="pres">
      <dgm:prSet presAssocID="{06D0D0B6-E53F-4566-90B2-0F49D25D020B}" presName="hierChild5" presStyleCnt="0"/>
      <dgm:spPr/>
    </dgm:pt>
    <dgm:pt modelId="{FA9855BB-CA57-4B8E-9FC7-DE449A7C87C2}" type="pres">
      <dgm:prSet presAssocID="{7A74E2A6-F9D0-4248-B091-D677FFA261B7}" presName="Name37" presStyleLbl="parChTrans1D2" presStyleIdx="3" presStyleCnt="6"/>
      <dgm:spPr/>
      <dgm:t>
        <a:bodyPr/>
        <a:lstStyle/>
        <a:p>
          <a:pPr rtl="1"/>
          <a:endParaRPr lang="fa-IR"/>
        </a:p>
      </dgm:t>
    </dgm:pt>
    <dgm:pt modelId="{6B135A19-DC48-4592-ABE9-BFB833CDD40B}" type="pres">
      <dgm:prSet presAssocID="{EC166BEF-BE7C-4BE6-98B6-564690F45349}" presName="hierRoot2" presStyleCnt="0">
        <dgm:presLayoutVars>
          <dgm:hierBranch val="init"/>
        </dgm:presLayoutVars>
      </dgm:prSet>
      <dgm:spPr/>
    </dgm:pt>
    <dgm:pt modelId="{96DF6EDF-8B1A-4556-848B-16271C334A0B}" type="pres">
      <dgm:prSet presAssocID="{EC166BEF-BE7C-4BE6-98B6-564690F45349}" presName="rootComposite" presStyleCnt="0"/>
      <dgm:spPr/>
    </dgm:pt>
    <dgm:pt modelId="{E971CA3F-C2E7-4C45-8FE1-37C95F31D28A}" type="pres">
      <dgm:prSet presAssocID="{EC166BEF-BE7C-4BE6-98B6-564690F45349}" presName="rootText" presStyleLbl="node2" presStyleIdx="3" presStyleCnt="6" custScaleX="141713" custScaleY="180918">
        <dgm:presLayoutVars>
          <dgm:chPref val="3"/>
        </dgm:presLayoutVars>
      </dgm:prSet>
      <dgm:spPr/>
      <dgm:t>
        <a:bodyPr/>
        <a:lstStyle/>
        <a:p>
          <a:pPr rtl="1"/>
          <a:endParaRPr lang="fa-IR"/>
        </a:p>
      </dgm:t>
    </dgm:pt>
    <dgm:pt modelId="{63AA5560-2123-49B5-9872-7176FD4369D5}" type="pres">
      <dgm:prSet presAssocID="{EC166BEF-BE7C-4BE6-98B6-564690F45349}" presName="rootConnector" presStyleLbl="node2" presStyleIdx="3" presStyleCnt="6"/>
      <dgm:spPr/>
      <dgm:t>
        <a:bodyPr/>
        <a:lstStyle/>
        <a:p>
          <a:pPr rtl="1"/>
          <a:endParaRPr lang="fa-IR"/>
        </a:p>
      </dgm:t>
    </dgm:pt>
    <dgm:pt modelId="{800FFEEE-3D3C-4094-AEA9-EA9D89DDFFAD}" type="pres">
      <dgm:prSet presAssocID="{EC166BEF-BE7C-4BE6-98B6-564690F45349}" presName="hierChild4" presStyleCnt="0"/>
      <dgm:spPr/>
    </dgm:pt>
    <dgm:pt modelId="{A00E2972-F496-42CE-97AD-A638C8BB6EBA}" type="pres">
      <dgm:prSet presAssocID="{EC166BEF-BE7C-4BE6-98B6-564690F45349}" presName="hierChild5" presStyleCnt="0"/>
      <dgm:spPr/>
    </dgm:pt>
    <dgm:pt modelId="{D7AC780C-A6CC-4498-9AE7-D5E83D748FE9}" type="pres">
      <dgm:prSet presAssocID="{345AF914-4B89-4DDD-A87E-5B051317C0A4}" presName="Name37" presStyleLbl="parChTrans1D2" presStyleIdx="4" presStyleCnt="6"/>
      <dgm:spPr/>
      <dgm:t>
        <a:bodyPr/>
        <a:lstStyle/>
        <a:p>
          <a:pPr rtl="1"/>
          <a:endParaRPr lang="fa-IR"/>
        </a:p>
      </dgm:t>
    </dgm:pt>
    <dgm:pt modelId="{4FDACBBA-91FF-4345-B8B9-9255D4755217}" type="pres">
      <dgm:prSet presAssocID="{13890B9D-E98D-4BE3-9D52-0C9017AF7C39}" presName="hierRoot2" presStyleCnt="0">
        <dgm:presLayoutVars>
          <dgm:hierBranch val="init"/>
        </dgm:presLayoutVars>
      </dgm:prSet>
      <dgm:spPr/>
    </dgm:pt>
    <dgm:pt modelId="{3BCBF508-0C34-4CD4-A1AF-06CA2FCF797E}" type="pres">
      <dgm:prSet presAssocID="{13890B9D-E98D-4BE3-9D52-0C9017AF7C39}" presName="rootComposite" presStyleCnt="0"/>
      <dgm:spPr/>
    </dgm:pt>
    <dgm:pt modelId="{26469D0F-BA95-4E5B-9153-88219A15FD49}" type="pres">
      <dgm:prSet presAssocID="{13890B9D-E98D-4BE3-9D52-0C9017AF7C39}" presName="rootText" presStyleLbl="node2" presStyleIdx="4" presStyleCnt="6">
        <dgm:presLayoutVars>
          <dgm:chPref val="3"/>
        </dgm:presLayoutVars>
      </dgm:prSet>
      <dgm:spPr/>
      <dgm:t>
        <a:bodyPr/>
        <a:lstStyle/>
        <a:p>
          <a:pPr rtl="1"/>
          <a:endParaRPr lang="fa-IR"/>
        </a:p>
      </dgm:t>
    </dgm:pt>
    <dgm:pt modelId="{6D3AAD5C-B95E-4F50-A5ED-4D31F3378E53}" type="pres">
      <dgm:prSet presAssocID="{13890B9D-E98D-4BE3-9D52-0C9017AF7C39}" presName="rootConnector" presStyleLbl="node2" presStyleIdx="4" presStyleCnt="6"/>
      <dgm:spPr/>
      <dgm:t>
        <a:bodyPr/>
        <a:lstStyle/>
        <a:p>
          <a:pPr rtl="1"/>
          <a:endParaRPr lang="fa-IR"/>
        </a:p>
      </dgm:t>
    </dgm:pt>
    <dgm:pt modelId="{1D0681A2-BD71-4C6A-B8F4-315C3E6FFA55}" type="pres">
      <dgm:prSet presAssocID="{13890B9D-E98D-4BE3-9D52-0C9017AF7C39}" presName="hierChild4" presStyleCnt="0"/>
      <dgm:spPr/>
    </dgm:pt>
    <dgm:pt modelId="{2ACAE4F0-30CF-4870-9DDC-7B2C60BD6CAB}" type="pres">
      <dgm:prSet presAssocID="{13890B9D-E98D-4BE3-9D52-0C9017AF7C39}" presName="hierChild5" presStyleCnt="0"/>
      <dgm:spPr/>
    </dgm:pt>
    <dgm:pt modelId="{9CC34BF5-AF75-4C08-BC46-30EFDBD06919}" type="pres">
      <dgm:prSet presAssocID="{8734FCA8-1085-4807-AFBB-1A26718CBCCB}" presName="Name37" presStyleLbl="parChTrans1D2" presStyleIdx="5" presStyleCnt="6"/>
      <dgm:spPr/>
      <dgm:t>
        <a:bodyPr/>
        <a:lstStyle/>
        <a:p>
          <a:pPr rtl="1"/>
          <a:endParaRPr lang="fa-IR"/>
        </a:p>
      </dgm:t>
    </dgm:pt>
    <dgm:pt modelId="{39E219B6-990B-4909-95EE-E09D0FF8CF2F}" type="pres">
      <dgm:prSet presAssocID="{7AA24C7E-FEF0-4775-96F6-1096874126BE}" presName="hierRoot2" presStyleCnt="0">
        <dgm:presLayoutVars>
          <dgm:hierBranch val="init"/>
        </dgm:presLayoutVars>
      </dgm:prSet>
      <dgm:spPr/>
    </dgm:pt>
    <dgm:pt modelId="{72ACC56F-2535-4DC1-92EF-0334B790DA21}" type="pres">
      <dgm:prSet presAssocID="{7AA24C7E-FEF0-4775-96F6-1096874126BE}" presName="rootComposite" presStyleCnt="0"/>
      <dgm:spPr/>
    </dgm:pt>
    <dgm:pt modelId="{1FDB9E8E-560B-41E3-8363-8CFAB5853B64}" type="pres">
      <dgm:prSet presAssocID="{7AA24C7E-FEF0-4775-96F6-1096874126BE}" presName="rootText" presStyleLbl="node2" presStyleIdx="5" presStyleCnt="6">
        <dgm:presLayoutVars>
          <dgm:chPref val="3"/>
        </dgm:presLayoutVars>
      </dgm:prSet>
      <dgm:spPr/>
      <dgm:t>
        <a:bodyPr/>
        <a:lstStyle/>
        <a:p>
          <a:pPr rtl="1"/>
          <a:endParaRPr lang="fa-IR"/>
        </a:p>
      </dgm:t>
    </dgm:pt>
    <dgm:pt modelId="{F5BA63A4-6D58-41B4-A3B1-C6F695AA602F}" type="pres">
      <dgm:prSet presAssocID="{7AA24C7E-FEF0-4775-96F6-1096874126BE}" presName="rootConnector" presStyleLbl="node2" presStyleIdx="5" presStyleCnt="6"/>
      <dgm:spPr/>
      <dgm:t>
        <a:bodyPr/>
        <a:lstStyle/>
        <a:p>
          <a:pPr rtl="1"/>
          <a:endParaRPr lang="fa-IR"/>
        </a:p>
      </dgm:t>
    </dgm:pt>
    <dgm:pt modelId="{7CF898F8-19C0-44B1-BA1C-5EF251B1027F}" type="pres">
      <dgm:prSet presAssocID="{7AA24C7E-FEF0-4775-96F6-1096874126BE}" presName="hierChild4" presStyleCnt="0"/>
      <dgm:spPr/>
    </dgm:pt>
    <dgm:pt modelId="{4CF6CEF6-C39B-4AB5-80BA-DD3822A39BBB}" type="pres">
      <dgm:prSet presAssocID="{7AA24C7E-FEF0-4775-96F6-1096874126BE}" presName="hierChild5" presStyleCnt="0"/>
      <dgm:spPr/>
    </dgm:pt>
    <dgm:pt modelId="{6F5AA4F4-592B-4AB9-A6D6-B1BB9D227E73}" type="pres">
      <dgm:prSet presAssocID="{32CEF1EE-34F1-4FA2-9EAD-D1AC2CF3602E}" presName="hierChild3" presStyleCnt="0"/>
      <dgm:spPr/>
    </dgm:pt>
    <dgm:pt modelId="{6AD0EBEB-D9DC-4C5F-94B7-11D86CFB43B6}" type="pres">
      <dgm:prSet presAssocID="{2D13B7F2-881F-43F8-8B5D-B9E321896EF2}" presName="hierRoot1" presStyleCnt="0">
        <dgm:presLayoutVars>
          <dgm:hierBranch val="init"/>
        </dgm:presLayoutVars>
      </dgm:prSet>
      <dgm:spPr/>
    </dgm:pt>
    <dgm:pt modelId="{F21EFD78-6ED0-48AB-BEB9-2F990AE02B42}" type="pres">
      <dgm:prSet presAssocID="{2D13B7F2-881F-43F8-8B5D-B9E321896EF2}" presName="rootComposite1" presStyleCnt="0"/>
      <dgm:spPr/>
    </dgm:pt>
    <dgm:pt modelId="{D7CDC36B-DCE6-4506-8C3D-4C3D02393EE8}" type="pres">
      <dgm:prSet presAssocID="{2D13B7F2-881F-43F8-8B5D-B9E321896EF2}" presName="rootText1" presStyleLbl="node0" presStyleIdx="1" presStyleCnt="2" custScaleX="336837" custScaleY="92947" custLinFactY="-58370" custLinFactNeighborX="842" custLinFactNeighborY="-100000">
        <dgm:presLayoutVars>
          <dgm:chPref val="3"/>
        </dgm:presLayoutVars>
      </dgm:prSet>
      <dgm:spPr/>
      <dgm:t>
        <a:bodyPr/>
        <a:lstStyle/>
        <a:p>
          <a:pPr rtl="1"/>
          <a:endParaRPr lang="fa-IR"/>
        </a:p>
      </dgm:t>
    </dgm:pt>
    <dgm:pt modelId="{17855102-D502-44FA-A146-B8D0FD914048}" type="pres">
      <dgm:prSet presAssocID="{2D13B7F2-881F-43F8-8B5D-B9E321896EF2}" presName="rootConnector1" presStyleLbl="node1" presStyleIdx="0" presStyleCnt="0"/>
      <dgm:spPr/>
      <dgm:t>
        <a:bodyPr/>
        <a:lstStyle/>
        <a:p>
          <a:pPr rtl="1"/>
          <a:endParaRPr lang="fa-IR"/>
        </a:p>
      </dgm:t>
    </dgm:pt>
    <dgm:pt modelId="{A13D23BE-0714-4D05-837B-B4DFD1425F88}" type="pres">
      <dgm:prSet presAssocID="{2D13B7F2-881F-43F8-8B5D-B9E321896EF2}" presName="hierChild2" presStyleCnt="0"/>
      <dgm:spPr/>
    </dgm:pt>
    <dgm:pt modelId="{74CF2513-0C08-4ED0-8118-29F987A7EFA8}" type="pres">
      <dgm:prSet presAssocID="{2D13B7F2-881F-43F8-8B5D-B9E321896EF2}" presName="hierChild3" presStyleCnt="0"/>
      <dgm:spPr/>
    </dgm:pt>
  </dgm:ptLst>
  <dgm:cxnLst>
    <dgm:cxn modelId="{B91A5F02-605D-4C80-B02D-F3E21A3C4EF6}" type="presOf" srcId="{06D0D0B6-E53F-4566-90B2-0F49D25D020B}" destId="{7377ADC2-2335-4EEF-8817-CDF21E7BA5B9}" srcOrd="1" destOrd="0" presId="urn:microsoft.com/office/officeart/2005/8/layout/orgChart1"/>
    <dgm:cxn modelId="{C0D55CA4-4218-4374-AF76-15946DC5C919}" type="presOf" srcId="{7AA24C7E-FEF0-4775-96F6-1096874126BE}" destId="{1FDB9E8E-560B-41E3-8363-8CFAB5853B64}" srcOrd="0" destOrd="0" presId="urn:microsoft.com/office/officeart/2005/8/layout/orgChart1"/>
    <dgm:cxn modelId="{73DFC5EF-9156-4038-8C74-E98CC034D5F3}" type="presOf" srcId="{A77C6FF9-BFC2-443D-8070-F5572CF2E8B6}" destId="{606D7918-4415-426F-9279-02F5E8EF636D}" srcOrd="0" destOrd="0" presId="urn:microsoft.com/office/officeart/2005/8/layout/orgChart1"/>
    <dgm:cxn modelId="{267486B1-02A6-4D2F-A52F-4160926386EC}" type="presOf" srcId="{13890B9D-E98D-4BE3-9D52-0C9017AF7C39}" destId="{26469D0F-BA95-4E5B-9153-88219A15FD49}" srcOrd="0" destOrd="0" presId="urn:microsoft.com/office/officeart/2005/8/layout/orgChart1"/>
    <dgm:cxn modelId="{E7A22FE2-150A-4542-830C-14F8266B36F5}" srcId="{32CEF1EE-34F1-4FA2-9EAD-D1AC2CF3602E}" destId="{7AA24C7E-FEF0-4775-96F6-1096874126BE}" srcOrd="5" destOrd="0" parTransId="{8734FCA8-1085-4807-AFBB-1A26718CBCCB}" sibTransId="{A044A19B-7C78-4955-B3C8-3624D66F2170}"/>
    <dgm:cxn modelId="{65C4717A-C4B6-4142-A1F8-9D37E47B72E6}" srcId="{32CEF1EE-34F1-4FA2-9EAD-D1AC2CF3602E}" destId="{EC166BEF-BE7C-4BE6-98B6-564690F45349}" srcOrd="3" destOrd="0" parTransId="{7A74E2A6-F9D0-4248-B091-D677FFA261B7}" sibTransId="{C84A6ECB-C5E7-4230-90B2-566CB31F0997}"/>
    <dgm:cxn modelId="{DC9789B2-388F-4708-8BDB-88219755CE1B}" type="presOf" srcId="{06D0D0B6-E53F-4566-90B2-0F49D25D020B}" destId="{79FB8348-68EE-455B-AB23-C5C2EA42B1E8}" srcOrd="0" destOrd="0" presId="urn:microsoft.com/office/officeart/2005/8/layout/orgChart1"/>
    <dgm:cxn modelId="{0713D400-8225-4B0B-89B0-364F99FA4D6B}" type="presOf" srcId="{EA9438BC-FCD3-417E-8B8C-E963B27662C1}" destId="{76E38C37-BA4B-4E1A-B05F-557564DAA235}" srcOrd="1" destOrd="0" presId="urn:microsoft.com/office/officeart/2005/8/layout/orgChart1"/>
    <dgm:cxn modelId="{7FFF7A8C-F5BA-4E67-9BE9-7F5325FBB987}" type="presOf" srcId="{EA9438BC-FCD3-417E-8B8C-E963B27662C1}" destId="{9B429941-2972-42A2-897D-86C363F7803F}" srcOrd="0" destOrd="0" presId="urn:microsoft.com/office/officeart/2005/8/layout/orgChart1"/>
    <dgm:cxn modelId="{276F6690-BF8B-4B6D-8745-15398303DD02}" type="presOf" srcId="{32CEF1EE-34F1-4FA2-9EAD-D1AC2CF3602E}" destId="{9F50CA6A-BFB6-4487-87FE-928C61797530}" srcOrd="0" destOrd="0" presId="urn:microsoft.com/office/officeart/2005/8/layout/orgChart1"/>
    <dgm:cxn modelId="{F4997DAC-BEC8-4D57-B4A2-B68FEFFB136A}" type="presOf" srcId="{7090A891-FB86-430A-A111-E8DEAF4A3953}" destId="{2ECDA07F-D85F-454D-99E6-23F0DC8E8D53}" srcOrd="0" destOrd="0" presId="urn:microsoft.com/office/officeart/2005/8/layout/orgChart1"/>
    <dgm:cxn modelId="{5BA022C6-23AB-4A78-BE4A-F1FC1B5835E5}" type="presOf" srcId="{7A74E2A6-F9D0-4248-B091-D677FFA261B7}" destId="{FA9855BB-CA57-4B8E-9FC7-DE449A7C87C2}" srcOrd="0" destOrd="0" presId="urn:microsoft.com/office/officeart/2005/8/layout/orgChart1"/>
    <dgm:cxn modelId="{B219A8E1-40A0-4649-BCB1-4D4E0F16720E}" type="presOf" srcId="{32CEF1EE-34F1-4FA2-9EAD-D1AC2CF3602E}" destId="{BF930973-86C8-49E2-B6C3-3402065A1C7C}" srcOrd="1" destOrd="0" presId="urn:microsoft.com/office/officeart/2005/8/layout/orgChart1"/>
    <dgm:cxn modelId="{00D70993-2073-43A5-80F0-584BBA0639BF}" type="presOf" srcId="{A967FF89-3D48-4B4E-9E92-A1D2B0F69A65}" destId="{8EC7F518-B48D-44A2-9F26-C0BCFE71FEF1}" srcOrd="1" destOrd="0" presId="urn:microsoft.com/office/officeart/2005/8/layout/orgChart1"/>
    <dgm:cxn modelId="{9BFA127B-105C-441A-85C9-56A39C72096C}" srcId="{32CEF1EE-34F1-4FA2-9EAD-D1AC2CF3602E}" destId="{13890B9D-E98D-4BE3-9D52-0C9017AF7C39}" srcOrd="4" destOrd="0" parTransId="{345AF914-4B89-4DDD-A87E-5B051317C0A4}" sibTransId="{22A79714-CAFC-4CB4-87BD-0A072BC87730}"/>
    <dgm:cxn modelId="{C80F4B34-6117-48A4-B0BE-D47C3205A979}" type="presOf" srcId="{B45FD09D-DB8D-4EF7-A1BB-0D0BDE77171E}" destId="{64D2FC61-618A-46CC-929B-186D7F7E30E0}" srcOrd="0" destOrd="0" presId="urn:microsoft.com/office/officeart/2005/8/layout/orgChart1"/>
    <dgm:cxn modelId="{F23EC324-4D4B-429E-96CF-C2BB4E18355A}" srcId="{32CEF1EE-34F1-4FA2-9EAD-D1AC2CF3602E}" destId="{A967FF89-3D48-4B4E-9E92-A1D2B0F69A65}" srcOrd="1" destOrd="0" parTransId="{7090A891-FB86-430A-A111-E8DEAF4A3953}" sibTransId="{918C05DD-6BE0-412F-948D-793485E7EF11}"/>
    <dgm:cxn modelId="{B29137F6-F29B-4D81-BA8A-69E2775A67B1}" srcId="{32CEF1EE-34F1-4FA2-9EAD-D1AC2CF3602E}" destId="{EA9438BC-FCD3-417E-8B8C-E963B27662C1}" srcOrd="0" destOrd="0" parTransId="{5C7388C8-0E43-44AC-9B91-AA30E418A89C}" sibTransId="{564566A4-3A70-47F1-8BD9-73BD1C9FF250}"/>
    <dgm:cxn modelId="{C3AEE3B7-DF74-4AFD-84D4-F3E19F22DB13}" srcId="{B45FD09D-DB8D-4EF7-A1BB-0D0BDE77171E}" destId="{32CEF1EE-34F1-4FA2-9EAD-D1AC2CF3602E}" srcOrd="0" destOrd="0" parTransId="{561DCA62-8B0E-4BFB-B2E3-21F52B483585}" sibTransId="{96ABE812-27BD-4843-BF2F-1EC5C8D09C34}"/>
    <dgm:cxn modelId="{FD4D71BD-2869-4BEF-965D-4D94F82031B7}" srcId="{32CEF1EE-34F1-4FA2-9EAD-D1AC2CF3602E}" destId="{06D0D0B6-E53F-4566-90B2-0F49D25D020B}" srcOrd="2" destOrd="0" parTransId="{A77C6FF9-BFC2-443D-8070-F5572CF2E8B6}" sibTransId="{B61ED489-300E-4E49-A1E2-85032DAF7976}"/>
    <dgm:cxn modelId="{0DCD2FE8-247F-49E0-B5DF-29AE92D64B07}" type="presOf" srcId="{345AF914-4B89-4DDD-A87E-5B051317C0A4}" destId="{D7AC780C-A6CC-4498-9AE7-D5E83D748FE9}" srcOrd="0" destOrd="0" presId="urn:microsoft.com/office/officeart/2005/8/layout/orgChart1"/>
    <dgm:cxn modelId="{5BB25879-6183-438A-8CFD-ECF076878CBC}" type="presOf" srcId="{8734FCA8-1085-4807-AFBB-1A26718CBCCB}" destId="{9CC34BF5-AF75-4C08-BC46-30EFDBD06919}" srcOrd="0" destOrd="0" presId="urn:microsoft.com/office/officeart/2005/8/layout/orgChart1"/>
    <dgm:cxn modelId="{919AB78C-AF94-4AA7-87D0-A22226B75178}" type="presOf" srcId="{EC166BEF-BE7C-4BE6-98B6-564690F45349}" destId="{63AA5560-2123-49B5-9872-7176FD4369D5}" srcOrd="1" destOrd="0" presId="urn:microsoft.com/office/officeart/2005/8/layout/orgChart1"/>
    <dgm:cxn modelId="{348F53E7-9A58-4456-9F35-8B9B3DD3C5BF}" type="presOf" srcId="{13890B9D-E98D-4BE3-9D52-0C9017AF7C39}" destId="{6D3AAD5C-B95E-4F50-A5ED-4D31F3378E53}" srcOrd="1" destOrd="0" presId="urn:microsoft.com/office/officeart/2005/8/layout/orgChart1"/>
    <dgm:cxn modelId="{8EBCA07D-2CF8-446A-8ABA-3CA2DF33FCEE}" type="presOf" srcId="{2D13B7F2-881F-43F8-8B5D-B9E321896EF2}" destId="{17855102-D502-44FA-A146-B8D0FD914048}" srcOrd="1" destOrd="0" presId="urn:microsoft.com/office/officeart/2005/8/layout/orgChart1"/>
    <dgm:cxn modelId="{9E39BFE0-16F4-4D22-9C58-79C814C92E6B}" type="presOf" srcId="{A967FF89-3D48-4B4E-9E92-A1D2B0F69A65}" destId="{ADC5F67A-EAE6-4D71-8688-F5C5841FB6B4}" srcOrd="0" destOrd="0" presId="urn:microsoft.com/office/officeart/2005/8/layout/orgChart1"/>
    <dgm:cxn modelId="{FC62B960-3EEA-438F-8FE7-99523FAC0DB9}" type="presOf" srcId="{7AA24C7E-FEF0-4775-96F6-1096874126BE}" destId="{F5BA63A4-6D58-41B4-A3B1-C6F695AA602F}" srcOrd="1" destOrd="0" presId="urn:microsoft.com/office/officeart/2005/8/layout/orgChart1"/>
    <dgm:cxn modelId="{6B9B1D0D-6A52-406C-B4BB-22C1A6CD16C8}" srcId="{B45FD09D-DB8D-4EF7-A1BB-0D0BDE77171E}" destId="{2D13B7F2-881F-43F8-8B5D-B9E321896EF2}" srcOrd="1" destOrd="0" parTransId="{297A9CEF-0A52-48B1-B595-DE74EE258C74}" sibTransId="{F05C4E8B-E84E-4AAE-B30B-2CD3475C91B9}"/>
    <dgm:cxn modelId="{C6A6D07B-845E-47CE-B851-F379D22A3EC9}" type="presOf" srcId="{2D13B7F2-881F-43F8-8B5D-B9E321896EF2}" destId="{D7CDC36B-DCE6-4506-8C3D-4C3D02393EE8}" srcOrd="0" destOrd="0" presId="urn:microsoft.com/office/officeart/2005/8/layout/orgChart1"/>
    <dgm:cxn modelId="{91724CE1-93D5-4B2D-ACCF-6AA915025A74}" type="presOf" srcId="{5C7388C8-0E43-44AC-9B91-AA30E418A89C}" destId="{9AB24B31-F6D9-4D4E-967D-B37D64901BB1}" srcOrd="0" destOrd="0" presId="urn:microsoft.com/office/officeart/2005/8/layout/orgChart1"/>
    <dgm:cxn modelId="{4858D8C3-B276-4C89-B9BA-78AEA68B8D56}" type="presOf" srcId="{EC166BEF-BE7C-4BE6-98B6-564690F45349}" destId="{E971CA3F-C2E7-4C45-8FE1-37C95F31D28A}" srcOrd="0" destOrd="0" presId="urn:microsoft.com/office/officeart/2005/8/layout/orgChart1"/>
    <dgm:cxn modelId="{E9A540E5-A769-4F23-8D80-C8C15D1F3941}" type="presParOf" srcId="{64D2FC61-618A-46CC-929B-186D7F7E30E0}" destId="{DB77F416-B32A-4927-A079-0668F098CA13}" srcOrd="0" destOrd="0" presId="urn:microsoft.com/office/officeart/2005/8/layout/orgChart1"/>
    <dgm:cxn modelId="{C916146C-7978-4217-AA73-4FC3FE061E94}" type="presParOf" srcId="{DB77F416-B32A-4927-A079-0668F098CA13}" destId="{7D4FC1A5-71EA-4EB8-9360-CA365165D537}" srcOrd="0" destOrd="0" presId="urn:microsoft.com/office/officeart/2005/8/layout/orgChart1"/>
    <dgm:cxn modelId="{0AF11673-4672-4433-A529-D35EB88E0BA8}" type="presParOf" srcId="{7D4FC1A5-71EA-4EB8-9360-CA365165D537}" destId="{9F50CA6A-BFB6-4487-87FE-928C61797530}" srcOrd="0" destOrd="0" presId="urn:microsoft.com/office/officeart/2005/8/layout/orgChart1"/>
    <dgm:cxn modelId="{2465A75E-D7D9-44DD-977C-95E898A4D816}" type="presParOf" srcId="{7D4FC1A5-71EA-4EB8-9360-CA365165D537}" destId="{BF930973-86C8-49E2-B6C3-3402065A1C7C}" srcOrd="1" destOrd="0" presId="urn:microsoft.com/office/officeart/2005/8/layout/orgChart1"/>
    <dgm:cxn modelId="{1DC3FE98-0944-4AF4-9971-6DA207028C5C}" type="presParOf" srcId="{DB77F416-B32A-4927-A079-0668F098CA13}" destId="{B005987D-DE12-4D3B-865E-9AABE0C5E8DE}" srcOrd="1" destOrd="0" presId="urn:microsoft.com/office/officeart/2005/8/layout/orgChart1"/>
    <dgm:cxn modelId="{52AF23E4-FB8D-4823-AB51-2DF889D6FCE2}" type="presParOf" srcId="{B005987D-DE12-4D3B-865E-9AABE0C5E8DE}" destId="{9AB24B31-F6D9-4D4E-967D-B37D64901BB1}" srcOrd="0" destOrd="0" presId="urn:microsoft.com/office/officeart/2005/8/layout/orgChart1"/>
    <dgm:cxn modelId="{BF7CED4B-9F04-4A1C-B68E-5D1C0D278A00}" type="presParOf" srcId="{B005987D-DE12-4D3B-865E-9AABE0C5E8DE}" destId="{14699C5D-D2AC-41F2-8DC8-FB8E93643107}" srcOrd="1" destOrd="0" presId="urn:microsoft.com/office/officeart/2005/8/layout/orgChart1"/>
    <dgm:cxn modelId="{0FC8B6F8-A8C2-4614-B30C-99AE312A6024}" type="presParOf" srcId="{14699C5D-D2AC-41F2-8DC8-FB8E93643107}" destId="{26DAC1E2-486A-4BB9-BE89-2B557FCD7883}" srcOrd="0" destOrd="0" presId="urn:microsoft.com/office/officeart/2005/8/layout/orgChart1"/>
    <dgm:cxn modelId="{0AE21DB0-7F7D-4CD7-A096-D21B2D8C21D6}" type="presParOf" srcId="{26DAC1E2-486A-4BB9-BE89-2B557FCD7883}" destId="{9B429941-2972-42A2-897D-86C363F7803F}" srcOrd="0" destOrd="0" presId="urn:microsoft.com/office/officeart/2005/8/layout/orgChart1"/>
    <dgm:cxn modelId="{F4ADAACF-A30E-49FA-A29B-67BA8F43430D}" type="presParOf" srcId="{26DAC1E2-486A-4BB9-BE89-2B557FCD7883}" destId="{76E38C37-BA4B-4E1A-B05F-557564DAA235}" srcOrd="1" destOrd="0" presId="urn:microsoft.com/office/officeart/2005/8/layout/orgChart1"/>
    <dgm:cxn modelId="{09C24E8C-A6B5-4629-B9DC-412FF8469952}" type="presParOf" srcId="{14699C5D-D2AC-41F2-8DC8-FB8E93643107}" destId="{6F8AF240-1117-4075-B526-BB5958531A8B}" srcOrd="1" destOrd="0" presId="urn:microsoft.com/office/officeart/2005/8/layout/orgChart1"/>
    <dgm:cxn modelId="{D9E99813-0F02-4EE5-8AE2-1F16F943E46D}" type="presParOf" srcId="{14699C5D-D2AC-41F2-8DC8-FB8E93643107}" destId="{BC40A2F1-CEB2-4905-A1FF-00445A89AB71}" srcOrd="2" destOrd="0" presId="urn:microsoft.com/office/officeart/2005/8/layout/orgChart1"/>
    <dgm:cxn modelId="{40323A66-7B94-4A24-99C1-10663E1EA927}" type="presParOf" srcId="{B005987D-DE12-4D3B-865E-9AABE0C5E8DE}" destId="{2ECDA07F-D85F-454D-99E6-23F0DC8E8D53}" srcOrd="2" destOrd="0" presId="urn:microsoft.com/office/officeart/2005/8/layout/orgChart1"/>
    <dgm:cxn modelId="{28986FB2-C88B-448C-902B-9EBC133ED739}" type="presParOf" srcId="{B005987D-DE12-4D3B-865E-9AABE0C5E8DE}" destId="{A38D075C-A914-4C27-9CC8-75FB1AE3462B}" srcOrd="3" destOrd="0" presId="urn:microsoft.com/office/officeart/2005/8/layout/orgChart1"/>
    <dgm:cxn modelId="{93F5B235-546E-48F1-AF4F-5E6FE5CB91CF}" type="presParOf" srcId="{A38D075C-A914-4C27-9CC8-75FB1AE3462B}" destId="{DAC78C55-4FF6-4D63-B6B6-3638946660EE}" srcOrd="0" destOrd="0" presId="urn:microsoft.com/office/officeart/2005/8/layout/orgChart1"/>
    <dgm:cxn modelId="{1D1142F9-EB3A-4B99-882C-A6B6436FBC93}" type="presParOf" srcId="{DAC78C55-4FF6-4D63-B6B6-3638946660EE}" destId="{ADC5F67A-EAE6-4D71-8688-F5C5841FB6B4}" srcOrd="0" destOrd="0" presId="urn:microsoft.com/office/officeart/2005/8/layout/orgChart1"/>
    <dgm:cxn modelId="{F5C4029E-0704-4290-86A6-749BE9DCF6A9}" type="presParOf" srcId="{DAC78C55-4FF6-4D63-B6B6-3638946660EE}" destId="{8EC7F518-B48D-44A2-9F26-C0BCFE71FEF1}" srcOrd="1" destOrd="0" presId="urn:microsoft.com/office/officeart/2005/8/layout/orgChart1"/>
    <dgm:cxn modelId="{6795FA52-2611-46FC-AC2D-E8E0A987034B}" type="presParOf" srcId="{A38D075C-A914-4C27-9CC8-75FB1AE3462B}" destId="{26CD645C-9671-4609-B56B-F8E88FAA49AB}" srcOrd="1" destOrd="0" presId="urn:microsoft.com/office/officeart/2005/8/layout/orgChart1"/>
    <dgm:cxn modelId="{1CF4D1E1-4CF4-4465-8B1A-4D48484C883A}" type="presParOf" srcId="{A38D075C-A914-4C27-9CC8-75FB1AE3462B}" destId="{B9161732-D7B7-401E-8D14-8678FDEC6584}" srcOrd="2" destOrd="0" presId="urn:microsoft.com/office/officeart/2005/8/layout/orgChart1"/>
    <dgm:cxn modelId="{DCE6941B-0D5F-486E-B727-3CA130B5B766}" type="presParOf" srcId="{B005987D-DE12-4D3B-865E-9AABE0C5E8DE}" destId="{606D7918-4415-426F-9279-02F5E8EF636D}" srcOrd="4" destOrd="0" presId="urn:microsoft.com/office/officeart/2005/8/layout/orgChart1"/>
    <dgm:cxn modelId="{8A2BB62B-1092-4178-A05B-8831A1C368F7}" type="presParOf" srcId="{B005987D-DE12-4D3B-865E-9AABE0C5E8DE}" destId="{D73B038B-9771-4C98-9105-67D719479304}" srcOrd="5" destOrd="0" presId="urn:microsoft.com/office/officeart/2005/8/layout/orgChart1"/>
    <dgm:cxn modelId="{BB138734-2081-4F9C-AA03-DF77C1EE806C}" type="presParOf" srcId="{D73B038B-9771-4C98-9105-67D719479304}" destId="{2A7A007D-6FB6-416C-A1D4-41D7083F9915}" srcOrd="0" destOrd="0" presId="urn:microsoft.com/office/officeart/2005/8/layout/orgChart1"/>
    <dgm:cxn modelId="{65A497A4-CD2C-47C1-B53F-943D4E950314}" type="presParOf" srcId="{2A7A007D-6FB6-416C-A1D4-41D7083F9915}" destId="{79FB8348-68EE-455B-AB23-C5C2EA42B1E8}" srcOrd="0" destOrd="0" presId="urn:microsoft.com/office/officeart/2005/8/layout/orgChart1"/>
    <dgm:cxn modelId="{CD6BE515-291F-4F9C-A0D6-42F0B1B649C1}" type="presParOf" srcId="{2A7A007D-6FB6-416C-A1D4-41D7083F9915}" destId="{7377ADC2-2335-4EEF-8817-CDF21E7BA5B9}" srcOrd="1" destOrd="0" presId="urn:microsoft.com/office/officeart/2005/8/layout/orgChart1"/>
    <dgm:cxn modelId="{54AE400F-6939-4ABA-8231-A5BD39047BBA}" type="presParOf" srcId="{D73B038B-9771-4C98-9105-67D719479304}" destId="{283B80AE-6010-466A-BDEE-4294617498AC}" srcOrd="1" destOrd="0" presId="urn:microsoft.com/office/officeart/2005/8/layout/orgChart1"/>
    <dgm:cxn modelId="{1AAFDB94-D947-4776-99B7-BACFCDB55659}" type="presParOf" srcId="{D73B038B-9771-4C98-9105-67D719479304}" destId="{71F56419-82D7-479C-BF8D-FD3B878B97EE}" srcOrd="2" destOrd="0" presId="urn:microsoft.com/office/officeart/2005/8/layout/orgChart1"/>
    <dgm:cxn modelId="{929ECC3B-C529-4C2D-9244-84E223D62A0A}" type="presParOf" srcId="{B005987D-DE12-4D3B-865E-9AABE0C5E8DE}" destId="{FA9855BB-CA57-4B8E-9FC7-DE449A7C87C2}" srcOrd="6" destOrd="0" presId="urn:microsoft.com/office/officeart/2005/8/layout/orgChart1"/>
    <dgm:cxn modelId="{EF5118D3-F07A-4D30-B900-FA6D35280EDB}" type="presParOf" srcId="{B005987D-DE12-4D3B-865E-9AABE0C5E8DE}" destId="{6B135A19-DC48-4592-ABE9-BFB833CDD40B}" srcOrd="7" destOrd="0" presId="urn:microsoft.com/office/officeart/2005/8/layout/orgChart1"/>
    <dgm:cxn modelId="{249ACDCC-0994-44BF-A97B-7DE5FDC6A1DF}" type="presParOf" srcId="{6B135A19-DC48-4592-ABE9-BFB833CDD40B}" destId="{96DF6EDF-8B1A-4556-848B-16271C334A0B}" srcOrd="0" destOrd="0" presId="urn:microsoft.com/office/officeart/2005/8/layout/orgChart1"/>
    <dgm:cxn modelId="{E79E4A8B-D289-44A2-B4E7-A12BE1FA1E42}" type="presParOf" srcId="{96DF6EDF-8B1A-4556-848B-16271C334A0B}" destId="{E971CA3F-C2E7-4C45-8FE1-37C95F31D28A}" srcOrd="0" destOrd="0" presId="urn:microsoft.com/office/officeart/2005/8/layout/orgChart1"/>
    <dgm:cxn modelId="{C0262CA9-D59F-4500-B693-BBB937D21284}" type="presParOf" srcId="{96DF6EDF-8B1A-4556-848B-16271C334A0B}" destId="{63AA5560-2123-49B5-9872-7176FD4369D5}" srcOrd="1" destOrd="0" presId="urn:microsoft.com/office/officeart/2005/8/layout/orgChart1"/>
    <dgm:cxn modelId="{A8D8890E-327C-4E12-8445-15BA7E9E1EC1}" type="presParOf" srcId="{6B135A19-DC48-4592-ABE9-BFB833CDD40B}" destId="{800FFEEE-3D3C-4094-AEA9-EA9D89DDFFAD}" srcOrd="1" destOrd="0" presId="urn:microsoft.com/office/officeart/2005/8/layout/orgChart1"/>
    <dgm:cxn modelId="{2209AF24-C8AA-427D-8D39-3997BF1E180C}" type="presParOf" srcId="{6B135A19-DC48-4592-ABE9-BFB833CDD40B}" destId="{A00E2972-F496-42CE-97AD-A638C8BB6EBA}" srcOrd="2" destOrd="0" presId="urn:microsoft.com/office/officeart/2005/8/layout/orgChart1"/>
    <dgm:cxn modelId="{DF318040-6AC3-4274-90BA-954D7B127186}" type="presParOf" srcId="{B005987D-DE12-4D3B-865E-9AABE0C5E8DE}" destId="{D7AC780C-A6CC-4498-9AE7-D5E83D748FE9}" srcOrd="8" destOrd="0" presId="urn:microsoft.com/office/officeart/2005/8/layout/orgChart1"/>
    <dgm:cxn modelId="{5BB02CF0-1E65-447C-875C-C1582D7519D8}" type="presParOf" srcId="{B005987D-DE12-4D3B-865E-9AABE0C5E8DE}" destId="{4FDACBBA-91FF-4345-B8B9-9255D4755217}" srcOrd="9" destOrd="0" presId="urn:microsoft.com/office/officeart/2005/8/layout/orgChart1"/>
    <dgm:cxn modelId="{7C1C5A5E-ED33-4456-B53C-27236A8C3F86}" type="presParOf" srcId="{4FDACBBA-91FF-4345-B8B9-9255D4755217}" destId="{3BCBF508-0C34-4CD4-A1AF-06CA2FCF797E}" srcOrd="0" destOrd="0" presId="urn:microsoft.com/office/officeart/2005/8/layout/orgChart1"/>
    <dgm:cxn modelId="{9F69E0EB-276D-4C87-85CC-6AEE67E3FF4F}" type="presParOf" srcId="{3BCBF508-0C34-4CD4-A1AF-06CA2FCF797E}" destId="{26469D0F-BA95-4E5B-9153-88219A15FD49}" srcOrd="0" destOrd="0" presId="urn:microsoft.com/office/officeart/2005/8/layout/orgChart1"/>
    <dgm:cxn modelId="{0140ADD3-E2EE-40A6-86B5-1DD947A5922D}" type="presParOf" srcId="{3BCBF508-0C34-4CD4-A1AF-06CA2FCF797E}" destId="{6D3AAD5C-B95E-4F50-A5ED-4D31F3378E53}" srcOrd="1" destOrd="0" presId="urn:microsoft.com/office/officeart/2005/8/layout/orgChart1"/>
    <dgm:cxn modelId="{EC8465E3-1A9D-4957-8575-D26DA3BEB4A3}" type="presParOf" srcId="{4FDACBBA-91FF-4345-B8B9-9255D4755217}" destId="{1D0681A2-BD71-4C6A-B8F4-315C3E6FFA55}" srcOrd="1" destOrd="0" presId="urn:microsoft.com/office/officeart/2005/8/layout/orgChart1"/>
    <dgm:cxn modelId="{C5E2289A-B0FC-4BEA-81A2-29AC2154AB41}" type="presParOf" srcId="{4FDACBBA-91FF-4345-B8B9-9255D4755217}" destId="{2ACAE4F0-30CF-4870-9DDC-7B2C60BD6CAB}" srcOrd="2" destOrd="0" presId="urn:microsoft.com/office/officeart/2005/8/layout/orgChart1"/>
    <dgm:cxn modelId="{D0EE6263-B138-44ED-AD1E-88E3ACEB902D}" type="presParOf" srcId="{B005987D-DE12-4D3B-865E-9AABE0C5E8DE}" destId="{9CC34BF5-AF75-4C08-BC46-30EFDBD06919}" srcOrd="10" destOrd="0" presId="urn:microsoft.com/office/officeart/2005/8/layout/orgChart1"/>
    <dgm:cxn modelId="{8147E659-F908-4E01-B02F-917BBCAA374B}" type="presParOf" srcId="{B005987D-DE12-4D3B-865E-9AABE0C5E8DE}" destId="{39E219B6-990B-4909-95EE-E09D0FF8CF2F}" srcOrd="11" destOrd="0" presId="urn:microsoft.com/office/officeart/2005/8/layout/orgChart1"/>
    <dgm:cxn modelId="{8D6F9A90-75EB-4DA1-8543-579C915C03F8}" type="presParOf" srcId="{39E219B6-990B-4909-95EE-E09D0FF8CF2F}" destId="{72ACC56F-2535-4DC1-92EF-0334B790DA21}" srcOrd="0" destOrd="0" presId="urn:microsoft.com/office/officeart/2005/8/layout/orgChart1"/>
    <dgm:cxn modelId="{56111394-9451-4AE7-80D2-92CC395B2D53}" type="presParOf" srcId="{72ACC56F-2535-4DC1-92EF-0334B790DA21}" destId="{1FDB9E8E-560B-41E3-8363-8CFAB5853B64}" srcOrd="0" destOrd="0" presId="urn:microsoft.com/office/officeart/2005/8/layout/orgChart1"/>
    <dgm:cxn modelId="{5A40FBC6-A52B-48E2-A63D-3BAC586851E5}" type="presParOf" srcId="{72ACC56F-2535-4DC1-92EF-0334B790DA21}" destId="{F5BA63A4-6D58-41B4-A3B1-C6F695AA602F}" srcOrd="1" destOrd="0" presId="urn:microsoft.com/office/officeart/2005/8/layout/orgChart1"/>
    <dgm:cxn modelId="{FA5E3EF7-F917-4234-8076-400829B8CB98}" type="presParOf" srcId="{39E219B6-990B-4909-95EE-E09D0FF8CF2F}" destId="{7CF898F8-19C0-44B1-BA1C-5EF251B1027F}" srcOrd="1" destOrd="0" presId="urn:microsoft.com/office/officeart/2005/8/layout/orgChart1"/>
    <dgm:cxn modelId="{34304F49-02B3-446E-9459-222B28EDE81B}" type="presParOf" srcId="{39E219B6-990B-4909-95EE-E09D0FF8CF2F}" destId="{4CF6CEF6-C39B-4AB5-80BA-DD3822A39BBB}" srcOrd="2" destOrd="0" presId="urn:microsoft.com/office/officeart/2005/8/layout/orgChart1"/>
    <dgm:cxn modelId="{AC9591A6-5B65-4017-A13F-38E4536D85B5}" type="presParOf" srcId="{DB77F416-B32A-4927-A079-0668F098CA13}" destId="{6F5AA4F4-592B-4AB9-A6D6-B1BB9D227E73}" srcOrd="2" destOrd="0" presId="urn:microsoft.com/office/officeart/2005/8/layout/orgChart1"/>
    <dgm:cxn modelId="{60D8930E-8855-4518-B053-1B82A8B98326}" type="presParOf" srcId="{64D2FC61-618A-46CC-929B-186D7F7E30E0}" destId="{6AD0EBEB-D9DC-4C5F-94B7-11D86CFB43B6}" srcOrd="1" destOrd="0" presId="urn:microsoft.com/office/officeart/2005/8/layout/orgChart1"/>
    <dgm:cxn modelId="{D1625169-9382-4B9B-85A3-42BC297E61DC}" type="presParOf" srcId="{6AD0EBEB-D9DC-4C5F-94B7-11D86CFB43B6}" destId="{F21EFD78-6ED0-48AB-BEB9-2F990AE02B42}" srcOrd="0" destOrd="0" presId="urn:microsoft.com/office/officeart/2005/8/layout/orgChart1"/>
    <dgm:cxn modelId="{44F267AF-265D-4BD1-AB46-539D7A18A4E1}" type="presParOf" srcId="{F21EFD78-6ED0-48AB-BEB9-2F990AE02B42}" destId="{D7CDC36B-DCE6-4506-8C3D-4C3D02393EE8}" srcOrd="0" destOrd="0" presId="urn:microsoft.com/office/officeart/2005/8/layout/orgChart1"/>
    <dgm:cxn modelId="{27D40C83-C541-47AB-9AF8-9E803D6E9C5E}" type="presParOf" srcId="{F21EFD78-6ED0-48AB-BEB9-2F990AE02B42}" destId="{17855102-D502-44FA-A146-B8D0FD914048}" srcOrd="1" destOrd="0" presId="urn:microsoft.com/office/officeart/2005/8/layout/orgChart1"/>
    <dgm:cxn modelId="{78C69910-02AB-43B0-AE2D-BF5F921CF36B}" type="presParOf" srcId="{6AD0EBEB-D9DC-4C5F-94B7-11D86CFB43B6}" destId="{A13D23BE-0714-4D05-837B-B4DFD1425F88}" srcOrd="1" destOrd="0" presId="urn:microsoft.com/office/officeart/2005/8/layout/orgChart1"/>
    <dgm:cxn modelId="{F39A7C57-85F7-4DDE-8929-82DC05B40094}" type="presParOf" srcId="{6AD0EBEB-D9DC-4C5F-94B7-11D86CFB43B6}" destId="{74CF2513-0C08-4ED0-8118-29F987A7EFA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4B9931-59C3-49BC-8755-766B0C982F0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2F792F7-59F4-41D2-BD19-BE1064EFDEF4}">
      <dgm:prSet phldrT="[Text]" custT="1"/>
      <dgm:spPr/>
      <dgm:t>
        <a:bodyPr/>
        <a:lstStyle/>
        <a:p>
          <a:r>
            <a:rPr lang="fa-IR" sz="4800" dirty="0" smtClean="0">
              <a:cs typeface="B Nazanin" panose="00000400000000000000" pitchFamily="2" charset="-78"/>
            </a:rPr>
            <a:t>اهداف کلی ارزشیابی عملکرد</a:t>
          </a:r>
          <a:endParaRPr lang="en-US" sz="4800" dirty="0">
            <a:cs typeface="B Nazanin" panose="00000400000000000000" pitchFamily="2" charset="-78"/>
          </a:endParaRPr>
        </a:p>
      </dgm:t>
    </dgm:pt>
    <dgm:pt modelId="{0CBB94BB-A814-4D94-BE12-E199AD168E9A}" type="parTrans" cxnId="{5893D816-5094-4A9F-AE94-CE8D03358BC0}">
      <dgm:prSet/>
      <dgm:spPr/>
      <dgm:t>
        <a:bodyPr/>
        <a:lstStyle/>
        <a:p>
          <a:endParaRPr lang="en-US">
            <a:cs typeface="B Nazanin" panose="00000400000000000000" pitchFamily="2" charset="-78"/>
          </a:endParaRPr>
        </a:p>
      </dgm:t>
    </dgm:pt>
    <dgm:pt modelId="{5D82EE6A-8FD6-457F-BA31-7D62E8186472}" type="sibTrans" cxnId="{5893D816-5094-4A9F-AE94-CE8D03358BC0}">
      <dgm:prSet/>
      <dgm:spPr/>
      <dgm:t>
        <a:bodyPr/>
        <a:lstStyle/>
        <a:p>
          <a:endParaRPr lang="en-US">
            <a:cs typeface="B Nazanin" panose="00000400000000000000" pitchFamily="2" charset="-78"/>
          </a:endParaRPr>
        </a:p>
      </dgm:t>
    </dgm:pt>
    <dgm:pt modelId="{9640A538-AA66-4539-AC66-DDE0564D7C68}">
      <dgm:prSet phldrT="[Text]" custT="1"/>
      <dgm:spPr/>
      <dgm:t>
        <a:bodyPr/>
        <a:lstStyle/>
        <a:p>
          <a:r>
            <a:rPr lang="fa-IR" sz="4400" dirty="0" smtClean="0">
              <a:cs typeface="B Nazanin" panose="00000400000000000000" pitchFamily="2" charset="-78"/>
            </a:rPr>
            <a:t>اهداف توسعه ای</a:t>
          </a:r>
          <a:endParaRPr lang="en-US" sz="4400" dirty="0">
            <a:cs typeface="B Nazanin" panose="00000400000000000000" pitchFamily="2" charset="-78"/>
          </a:endParaRPr>
        </a:p>
      </dgm:t>
    </dgm:pt>
    <dgm:pt modelId="{888A424B-9310-438E-84C5-73E084C1EABC}" type="parTrans" cxnId="{92FC037F-5198-4998-910F-1FC49F4E78ED}">
      <dgm:prSet/>
      <dgm:spPr/>
      <dgm:t>
        <a:bodyPr/>
        <a:lstStyle/>
        <a:p>
          <a:endParaRPr lang="en-US">
            <a:cs typeface="B Nazanin" panose="00000400000000000000" pitchFamily="2" charset="-78"/>
          </a:endParaRPr>
        </a:p>
      </dgm:t>
    </dgm:pt>
    <dgm:pt modelId="{36ECCC57-71B0-4039-A3A7-70770983F351}" type="sibTrans" cxnId="{92FC037F-5198-4998-910F-1FC49F4E78ED}">
      <dgm:prSet/>
      <dgm:spPr/>
      <dgm:t>
        <a:bodyPr/>
        <a:lstStyle/>
        <a:p>
          <a:endParaRPr lang="en-US">
            <a:cs typeface="B Nazanin" panose="00000400000000000000" pitchFamily="2" charset="-78"/>
          </a:endParaRPr>
        </a:p>
      </dgm:t>
    </dgm:pt>
    <dgm:pt modelId="{437644DC-2E81-4289-A5C5-226790A95047}">
      <dgm:prSet phldrT="[Text]" custT="1"/>
      <dgm:spPr/>
      <dgm:t>
        <a:bodyPr/>
        <a:lstStyle/>
        <a:p>
          <a:r>
            <a:rPr lang="fa-IR" sz="4000" dirty="0" smtClean="0">
              <a:cs typeface="B Nazanin" panose="00000400000000000000" pitchFamily="2" charset="-78"/>
            </a:rPr>
            <a:t>اهداف اداری اجرایی </a:t>
          </a:r>
          <a:endParaRPr lang="en-US" sz="4000" dirty="0">
            <a:cs typeface="B Nazanin" panose="00000400000000000000" pitchFamily="2" charset="-78"/>
          </a:endParaRPr>
        </a:p>
      </dgm:t>
    </dgm:pt>
    <dgm:pt modelId="{8F53A53C-75C1-4395-9C96-E9DF015A083A}" type="parTrans" cxnId="{DEEC3835-B818-4EB7-96CC-5A619609B894}">
      <dgm:prSet/>
      <dgm:spPr/>
      <dgm:t>
        <a:bodyPr/>
        <a:lstStyle/>
        <a:p>
          <a:endParaRPr lang="en-US">
            <a:cs typeface="B Nazanin" panose="00000400000000000000" pitchFamily="2" charset="-78"/>
          </a:endParaRPr>
        </a:p>
      </dgm:t>
    </dgm:pt>
    <dgm:pt modelId="{87564C8D-CA5C-47E4-8110-4BFF3772EF5B}" type="sibTrans" cxnId="{DEEC3835-B818-4EB7-96CC-5A619609B894}">
      <dgm:prSet/>
      <dgm:spPr/>
      <dgm:t>
        <a:bodyPr/>
        <a:lstStyle/>
        <a:p>
          <a:endParaRPr lang="en-US">
            <a:cs typeface="B Nazanin" panose="00000400000000000000" pitchFamily="2" charset="-78"/>
          </a:endParaRPr>
        </a:p>
      </dgm:t>
    </dgm:pt>
    <dgm:pt modelId="{02260D70-F912-4973-9E27-8D08410EE6CE}" type="pres">
      <dgm:prSet presAssocID="{F04B9931-59C3-49BC-8755-766B0C982F0F}" presName="hierChild1" presStyleCnt="0">
        <dgm:presLayoutVars>
          <dgm:orgChart val="1"/>
          <dgm:chPref val="1"/>
          <dgm:dir/>
          <dgm:animOne val="branch"/>
          <dgm:animLvl val="lvl"/>
          <dgm:resizeHandles/>
        </dgm:presLayoutVars>
      </dgm:prSet>
      <dgm:spPr/>
      <dgm:t>
        <a:bodyPr/>
        <a:lstStyle/>
        <a:p>
          <a:pPr rtl="1"/>
          <a:endParaRPr lang="fa-IR"/>
        </a:p>
      </dgm:t>
    </dgm:pt>
    <dgm:pt modelId="{7C608F9B-0E79-4AEB-9A7B-FA0607A1CA0A}" type="pres">
      <dgm:prSet presAssocID="{72F792F7-59F4-41D2-BD19-BE1064EFDEF4}" presName="hierRoot1" presStyleCnt="0">
        <dgm:presLayoutVars>
          <dgm:hierBranch val="init"/>
        </dgm:presLayoutVars>
      </dgm:prSet>
      <dgm:spPr/>
    </dgm:pt>
    <dgm:pt modelId="{E3EB1BF6-91B9-43D2-9BA9-B665B4B0DC40}" type="pres">
      <dgm:prSet presAssocID="{72F792F7-59F4-41D2-BD19-BE1064EFDEF4}" presName="rootComposite1" presStyleCnt="0"/>
      <dgm:spPr/>
    </dgm:pt>
    <dgm:pt modelId="{A7AE6755-4FA8-4F7D-81F2-DFE6C53A9C12}" type="pres">
      <dgm:prSet presAssocID="{72F792F7-59F4-41D2-BD19-BE1064EFDEF4}" presName="rootText1" presStyleLbl="node0" presStyleIdx="0" presStyleCnt="1" custScaleX="239062">
        <dgm:presLayoutVars>
          <dgm:chPref val="3"/>
        </dgm:presLayoutVars>
      </dgm:prSet>
      <dgm:spPr/>
      <dgm:t>
        <a:bodyPr/>
        <a:lstStyle/>
        <a:p>
          <a:endParaRPr lang="en-US"/>
        </a:p>
      </dgm:t>
    </dgm:pt>
    <dgm:pt modelId="{18805B2F-58E0-4BB3-A8CC-EC487CA0E32D}" type="pres">
      <dgm:prSet presAssocID="{72F792F7-59F4-41D2-BD19-BE1064EFDEF4}" presName="rootConnector1" presStyleLbl="node1" presStyleIdx="0" presStyleCnt="0"/>
      <dgm:spPr/>
      <dgm:t>
        <a:bodyPr/>
        <a:lstStyle/>
        <a:p>
          <a:pPr rtl="1"/>
          <a:endParaRPr lang="fa-IR"/>
        </a:p>
      </dgm:t>
    </dgm:pt>
    <dgm:pt modelId="{594EF606-68CF-42A3-91B8-81A9698FBAC7}" type="pres">
      <dgm:prSet presAssocID="{72F792F7-59F4-41D2-BD19-BE1064EFDEF4}" presName="hierChild2" presStyleCnt="0"/>
      <dgm:spPr/>
    </dgm:pt>
    <dgm:pt modelId="{AE4BC165-F6C7-4401-8FD9-92F4D961C07D}" type="pres">
      <dgm:prSet presAssocID="{888A424B-9310-438E-84C5-73E084C1EABC}" presName="Name37" presStyleLbl="parChTrans1D2" presStyleIdx="0" presStyleCnt="2"/>
      <dgm:spPr/>
      <dgm:t>
        <a:bodyPr/>
        <a:lstStyle/>
        <a:p>
          <a:pPr rtl="1"/>
          <a:endParaRPr lang="fa-IR"/>
        </a:p>
      </dgm:t>
    </dgm:pt>
    <dgm:pt modelId="{7C2EC401-756F-49A6-A293-C90D82216244}" type="pres">
      <dgm:prSet presAssocID="{9640A538-AA66-4539-AC66-DDE0564D7C68}" presName="hierRoot2" presStyleCnt="0">
        <dgm:presLayoutVars>
          <dgm:hierBranch val="init"/>
        </dgm:presLayoutVars>
      </dgm:prSet>
      <dgm:spPr/>
    </dgm:pt>
    <dgm:pt modelId="{27BBEF62-A42F-4C6B-BBD7-F042B6639B37}" type="pres">
      <dgm:prSet presAssocID="{9640A538-AA66-4539-AC66-DDE0564D7C68}" presName="rootComposite" presStyleCnt="0"/>
      <dgm:spPr/>
    </dgm:pt>
    <dgm:pt modelId="{DE1F691B-D645-4988-8972-D4470E8133CC}" type="pres">
      <dgm:prSet presAssocID="{9640A538-AA66-4539-AC66-DDE0564D7C68}" presName="rootText" presStyleLbl="node2" presStyleIdx="0" presStyleCnt="2" custScaleX="128192">
        <dgm:presLayoutVars>
          <dgm:chPref val="3"/>
        </dgm:presLayoutVars>
      </dgm:prSet>
      <dgm:spPr/>
      <dgm:t>
        <a:bodyPr/>
        <a:lstStyle/>
        <a:p>
          <a:pPr rtl="1"/>
          <a:endParaRPr lang="fa-IR"/>
        </a:p>
      </dgm:t>
    </dgm:pt>
    <dgm:pt modelId="{806D82D6-65CE-4DFF-8926-C8285C01CB4D}" type="pres">
      <dgm:prSet presAssocID="{9640A538-AA66-4539-AC66-DDE0564D7C68}" presName="rootConnector" presStyleLbl="node2" presStyleIdx="0" presStyleCnt="2"/>
      <dgm:spPr/>
      <dgm:t>
        <a:bodyPr/>
        <a:lstStyle/>
        <a:p>
          <a:pPr rtl="1"/>
          <a:endParaRPr lang="fa-IR"/>
        </a:p>
      </dgm:t>
    </dgm:pt>
    <dgm:pt modelId="{593CD101-0A87-4451-AFFA-4B835EB73800}" type="pres">
      <dgm:prSet presAssocID="{9640A538-AA66-4539-AC66-DDE0564D7C68}" presName="hierChild4" presStyleCnt="0"/>
      <dgm:spPr/>
    </dgm:pt>
    <dgm:pt modelId="{325407AF-4185-42EB-8D1A-263D4E17CBFF}" type="pres">
      <dgm:prSet presAssocID="{9640A538-AA66-4539-AC66-DDE0564D7C68}" presName="hierChild5" presStyleCnt="0"/>
      <dgm:spPr/>
    </dgm:pt>
    <dgm:pt modelId="{1DB6D305-C646-47D7-8378-86C4B4D8B890}" type="pres">
      <dgm:prSet presAssocID="{8F53A53C-75C1-4395-9C96-E9DF015A083A}" presName="Name37" presStyleLbl="parChTrans1D2" presStyleIdx="1" presStyleCnt="2"/>
      <dgm:spPr/>
      <dgm:t>
        <a:bodyPr/>
        <a:lstStyle/>
        <a:p>
          <a:pPr rtl="1"/>
          <a:endParaRPr lang="fa-IR"/>
        </a:p>
      </dgm:t>
    </dgm:pt>
    <dgm:pt modelId="{D4976A37-110F-4E3E-B5C7-A88EE9952322}" type="pres">
      <dgm:prSet presAssocID="{437644DC-2E81-4289-A5C5-226790A95047}" presName="hierRoot2" presStyleCnt="0">
        <dgm:presLayoutVars>
          <dgm:hierBranch val="init"/>
        </dgm:presLayoutVars>
      </dgm:prSet>
      <dgm:spPr/>
    </dgm:pt>
    <dgm:pt modelId="{336B4CE5-A480-4FE1-AA16-180A61D9D160}" type="pres">
      <dgm:prSet presAssocID="{437644DC-2E81-4289-A5C5-226790A95047}" presName="rootComposite" presStyleCnt="0"/>
      <dgm:spPr/>
    </dgm:pt>
    <dgm:pt modelId="{B33E8CF3-2479-4AFF-8462-2CE80931F1B1}" type="pres">
      <dgm:prSet presAssocID="{437644DC-2E81-4289-A5C5-226790A95047}" presName="rootText" presStyleLbl="node2" presStyleIdx="1" presStyleCnt="2" custScaleX="130525">
        <dgm:presLayoutVars>
          <dgm:chPref val="3"/>
        </dgm:presLayoutVars>
      </dgm:prSet>
      <dgm:spPr/>
      <dgm:t>
        <a:bodyPr/>
        <a:lstStyle/>
        <a:p>
          <a:pPr rtl="1"/>
          <a:endParaRPr lang="fa-IR"/>
        </a:p>
      </dgm:t>
    </dgm:pt>
    <dgm:pt modelId="{CE3401FE-D6C8-4B77-973B-7FB30BD14D5C}" type="pres">
      <dgm:prSet presAssocID="{437644DC-2E81-4289-A5C5-226790A95047}" presName="rootConnector" presStyleLbl="node2" presStyleIdx="1" presStyleCnt="2"/>
      <dgm:spPr/>
      <dgm:t>
        <a:bodyPr/>
        <a:lstStyle/>
        <a:p>
          <a:pPr rtl="1"/>
          <a:endParaRPr lang="fa-IR"/>
        </a:p>
      </dgm:t>
    </dgm:pt>
    <dgm:pt modelId="{112A3CC1-F851-4A76-A5E6-C05EABD76431}" type="pres">
      <dgm:prSet presAssocID="{437644DC-2E81-4289-A5C5-226790A95047}" presName="hierChild4" presStyleCnt="0"/>
      <dgm:spPr/>
    </dgm:pt>
    <dgm:pt modelId="{748A1CC7-3E6F-46B7-9669-88D4AD106771}" type="pres">
      <dgm:prSet presAssocID="{437644DC-2E81-4289-A5C5-226790A95047}" presName="hierChild5" presStyleCnt="0"/>
      <dgm:spPr/>
    </dgm:pt>
    <dgm:pt modelId="{2499BCE0-42DB-4C46-A1D0-506C2F74DDAC}" type="pres">
      <dgm:prSet presAssocID="{72F792F7-59F4-41D2-BD19-BE1064EFDEF4}" presName="hierChild3" presStyleCnt="0"/>
      <dgm:spPr/>
    </dgm:pt>
  </dgm:ptLst>
  <dgm:cxnLst>
    <dgm:cxn modelId="{D5655DEF-F944-43C1-BB38-37B6686BE0B6}" type="presOf" srcId="{9640A538-AA66-4539-AC66-DDE0564D7C68}" destId="{DE1F691B-D645-4988-8972-D4470E8133CC}" srcOrd="0" destOrd="0" presId="urn:microsoft.com/office/officeart/2005/8/layout/orgChart1"/>
    <dgm:cxn modelId="{92FC037F-5198-4998-910F-1FC49F4E78ED}" srcId="{72F792F7-59F4-41D2-BD19-BE1064EFDEF4}" destId="{9640A538-AA66-4539-AC66-DDE0564D7C68}" srcOrd="0" destOrd="0" parTransId="{888A424B-9310-438E-84C5-73E084C1EABC}" sibTransId="{36ECCC57-71B0-4039-A3A7-70770983F351}"/>
    <dgm:cxn modelId="{82135541-7926-44A3-AD90-82B621568442}" type="presOf" srcId="{437644DC-2E81-4289-A5C5-226790A95047}" destId="{B33E8CF3-2479-4AFF-8462-2CE80931F1B1}" srcOrd="0" destOrd="0" presId="urn:microsoft.com/office/officeart/2005/8/layout/orgChart1"/>
    <dgm:cxn modelId="{682E4B24-C231-407C-9016-F77CB3A9034A}" type="presOf" srcId="{888A424B-9310-438E-84C5-73E084C1EABC}" destId="{AE4BC165-F6C7-4401-8FD9-92F4D961C07D}" srcOrd="0" destOrd="0" presId="urn:microsoft.com/office/officeart/2005/8/layout/orgChart1"/>
    <dgm:cxn modelId="{DEEC3835-B818-4EB7-96CC-5A619609B894}" srcId="{72F792F7-59F4-41D2-BD19-BE1064EFDEF4}" destId="{437644DC-2E81-4289-A5C5-226790A95047}" srcOrd="1" destOrd="0" parTransId="{8F53A53C-75C1-4395-9C96-E9DF015A083A}" sibTransId="{87564C8D-CA5C-47E4-8110-4BFF3772EF5B}"/>
    <dgm:cxn modelId="{E63F9F20-02F1-4A41-A17F-6E41415FB172}" type="presOf" srcId="{F04B9931-59C3-49BC-8755-766B0C982F0F}" destId="{02260D70-F912-4973-9E27-8D08410EE6CE}" srcOrd="0" destOrd="0" presId="urn:microsoft.com/office/officeart/2005/8/layout/orgChart1"/>
    <dgm:cxn modelId="{0539F18C-5AD2-4341-BAAC-8E27D888EDD3}" type="presOf" srcId="{72F792F7-59F4-41D2-BD19-BE1064EFDEF4}" destId="{A7AE6755-4FA8-4F7D-81F2-DFE6C53A9C12}" srcOrd="0" destOrd="0" presId="urn:microsoft.com/office/officeart/2005/8/layout/orgChart1"/>
    <dgm:cxn modelId="{CB908509-724B-4B23-866A-E24AC98303CB}" type="presOf" srcId="{437644DC-2E81-4289-A5C5-226790A95047}" destId="{CE3401FE-D6C8-4B77-973B-7FB30BD14D5C}" srcOrd="1" destOrd="0" presId="urn:microsoft.com/office/officeart/2005/8/layout/orgChart1"/>
    <dgm:cxn modelId="{B4878F90-6220-4295-AA4E-999E4DB99724}" type="presOf" srcId="{8F53A53C-75C1-4395-9C96-E9DF015A083A}" destId="{1DB6D305-C646-47D7-8378-86C4B4D8B890}" srcOrd="0" destOrd="0" presId="urn:microsoft.com/office/officeart/2005/8/layout/orgChart1"/>
    <dgm:cxn modelId="{5893D816-5094-4A9F-AE94-CE8D03358BC0}" srcId="{F04B9931-59C3-49BC-8755-766B0C982F0F}" destId="{72F792F7-59F4-41D2-BD19-BE1064EFDEF4}" srcOrd="0" destOrd="0" parTransId="{0CBB94BB-A814-4D94-BE12-E199AD168E9A}" sibTransId="{5D82EE6A-8FD6-457F-BA31-7D62E8186472}"/>
    <dgm:cxn modelId="{4F88101C-0EAE-4128-9C88-49A7AA178838}" type="presOf" srcId="{72F792F7-59F4-41D2-BD19-BE1064EFDEF4}" destId="{18805B2F-58E0-4BB3-A8CC-EC487CA0E32D}" srcOrd="1" destOrd="0" presId="urn:microsoft.com/office/officeart/2005/8/layout/orgChart1"/>
    <dgm:cxn modelId="{1B162D83-91DF-455C-9FEB-224A445878FC}" type="presOf" srcId="{9640A538-AA66-4539-AC66-DDE0564D7C68}" destId="{806D82D6-65CE-4DFF-8926-C8285C01CB4D}" srcOrd="1" destOrd="0" presId="urn:microsoft.com/office/officeart/2005/8/layout/orgChart1"/>
    <dgm:cxn modelId="{114DAEBF-BFB7-4075-B262-7193F6C3E044}" type="presParOf" srcId="{02260D70-F912-4973-9E27-8D08410EE6CE}" destId="{7C608F9B-0E79-4AEB-9A7B-FA0607A1CA0A}" srcOrd="0" destOrd="0" presId="urn:microsoft.com/office/officeart/2005/8/layout/orgChart1"/>
    <dgm:cxn modelId="{A4FA116E-64CC-4627-BD37-E46D35AE777F}" type="presParOf" srcId="{7C608F9B-0E79-4AEB-9A7B-FA0607A1CA0A}" destId="{E3EB1BF6-91B9-43D2-9BA9-B665B4B0DC40}" srcOrd="0" destOrd="0" presId="urn:microsoft.com/office/officeart/2005/8/layout/orgChart1"/>
    <dgm:cxn modelId="{CE2B9F68-AC51-42B7-A44B-808C609C3822}" type="presParOf" srcId="{E3EB1BF6-91B9-43D2-9BA9-B665B4B0DC40}" destId="{A7AE6755-4FA8-4F7D-81F2-DFE6C53A9C12}" srcOrd="0" destOrd="0" presId="urn:microsoft.com/office/officeart/2005/8/layout/orgChart1"/>
    <dgm:cxn modelId="{3A7CAB6E-8EA1-4A2A-B7EA-2AF738DF8480}" type="presParOf" srcId="{E3EB1BF6-91B9-43D2-9BA9-B665B4B0DC40}" destId="{18805B2F-58E0-4BB3-A8CC-EC487CA0E32D}" srcOrd="1" destOrd="0" presId="urn:microsoft.com/office/officeart/2005/8/layout/orgChart1"/>
    <dgm:cxn modelId="{E8C3F9B9-FB78-4B8D-BB99-FD0188631146}" type="presParOf" srcId="{7C608F9B-0E79-4AEB-9A7B-FA0607A1CA0A}" destId="{594EF606-68CF-42A3-91B8-81A9698FBAC7}" srcOrd="1" destOrd="0" presId="urn:microsoft.com/office/officeart/2005/8/layout/orgChart1"/>
    <dgm:cxn modelId="{3CEA8563-1CD7-41C5-96A1-77DA9AC45B19}" type="presParOf" srcId="{594EF606-68CF-42A3-91B8-81A9698FBAC7}" destId="{AE4BC165-F6C7-4401-8FD9-92F4D961C07D}" srcOrd="0" destOrd="0" presId="urn:microsoft.com/office/officeart/2005/8/layout/orgChart1"/>
    <dgm:cxn modelId="{3649982C-72F6-4357-98B4-CC7017E6DCD6}" type="presParOf" srcId="{594EF606-68CF-42A3-91B8-81A9698FBAC7}" destId="{7C2EC401-756F-49A6-A293-C90D82216244}" srcOrd="1" destOrd="0" presId="urn:microsoft.com/office/officeart/2005/8/layout/orgChart1"/>
    <dgm:cxn modelId="{5A372641-ECE5-4675-AA99-A784A548CE3E}" type="presParOf" srcId="{7C2EC401-756F-49A6-A293-C90D82216244}" destId="{27BBEF62-A42F-4C6B-BBD7-F042B6639B37}" srcOrd="0" destOrd="0" presId="urn:microsoft.com/office/officeart/2005/8/layout/orgChart1"/>
    <dgm:cxn modelId="{2F34A92E-C21D-45EA-A26A-5D36DC80E0EC}" type="presParOf" srcId="{27BBEF62-A42F-4C6B-BBD7-F042B6639B37}" destId="{DE1F691B-D645-4988-8972-D4470E8133CC}" srcOrd="0" destOrd="0" presId="urn:microsoft.com/office/officeart/2005/8/layout/orgChart1"/>
    <dgm:cxn modelId="{F53577BA-1C74-41DC-8291-FDAF78407EE8}" type="presParOf" srcId="{27BBEF62-A42F-4C6B-BBD7-F042B6639B37}" destId="{806D82D6-65CE-4DFF-8926-C8285C01CB4D}" srcOrd="1" destOrd="0" presId="urn:microsoft.com/office/officeart/2005/8/layout/orgChart1"/>
    <dgm:cxn modelId="{0C9F57BA-6E34-4494-8007-7F504A2CB9DF}" type="presParOf" srcId="{7C2EC401-756F-49A6-A293-C90D82216244}" destId="{593CD101-0A87-4451-AFFA-4B835EB73800}" srcOrd="1" destOrd="0" presId="urn:microsoft.com/office/officeart/2005/8/layout/orgChart1"/>
    <dgm:cxn modelId="{9E7A50B9-6585-4A94-9DBD-5CB10B153F08}" type="presParOf" srcId="{7C2EC401-756F-49A6-A293-C90D82216244}" destId="{325407AF-4185-42EB-8D1A-263D4E17CBFF}" srcOrd="2" destOrd="0" presId="urn:microsoft.com/office/officeart/2005/8/layout/orgChart1"/>
    <dgm:cxn modelId="{01E59ED2-B942-47A2-ADFE-7758329F58C8}" type="presParOf" srcId="{594EF606-68CF-42A3-91B8-81A9698FBAC7}" destId="{1DB6D305-C646-47D7-8378-86C4B4D8B890}" srcOrd="2" destOrd="0" presId="urn:microsoft.com/office/officeart/2005/8/layout/orgChart1"/>
    <dgm:cxn modelId="{215BE46F-28DA-47D7-942B-7954062C36E5}" type="presParOf" srcId="{594EF606-68CF-42A3-91B8-81A9698FBAC7}" destId="{D4976A37-110F-4E3E-B5C7-A88EE9952322}" srcOrd="3" destOrd="0" presId="urn:microsoft.com/office/officeart/2005/8/layout/orgChart1"/>
    <dgm:cxn modelId="{B10B17A2-E9EF-4E21-A7AA-B95AD501D6CF}" type="presParOf" srcId="{D4976A37-110F-4E3E-B5C7-A88EE9952322}" destId="{336B4CE5-A480-4FE1-AA16-180A61D9D160}" srcOrd="0" destOrd="0" presId="urn:microsoft.com/office/officeart/2005/8/layout/orgChart1"/>
    <dgm:cxn modelId="{A81C0C89-8280-4207-92B6-E066ECE1A5B7}" type="presParOf" srcId="{336B4CE5-A480-4FE1-AA16-180A61D9D160}" destId="{B33E8CF3-2479-4AFF-8462-2CE80931F1B1}" srcOrd="0" destOrd="0" presId="urn:microsoft.com/office/officeart/2005/8/layout/orgChart1"/>
    <dgm:cxn modelId="{A64790E4-1AB7-428B-8600-5E1787B70F98}" type="presParOf" srcId="{336B4CE5-A480-4FE1-AA16-180A61D9D160}" destId="{CE3401FE-D6C8-4B77-973B-7FB30BD14D5C}" srcOrd="1" destOrd="0" presId="urn:microsoft.com/office/officeart/2005/8/layout/orgChart1"/>
    <dgm:cxn modelId="{576C82D9-C9A6-45EF-BD04-4C38211DAF1C}" type="presParOf" srcId="{D4976A37-110F-4E3E-B5C7-A88EE9952322}" destId="{112A3CC1-F851-4A76-A5E6-C05EABD76431}" srcOrd="1" destOrd="0" presId="urn:microsoft.com/office/officeart/2005/8/layout/orgChart1"/>
    <dgm:cxn modelId="{C3742198-498F-4AF6-84FD-02ACBD6B1EF1}" type="presParOf" srcId="{D4976A37-110F-4E3E-B5C7-A88EE9952322}" destId="{748A1CC7-3E6F-46B7-9669-88D4AD106771}" srcOrd="2" destOrd="0" presId="urn:microsoft.com/office/officeart/2005/8/layout/orgChart1"/>
    <dgm:cxn modelId="{1E1BA471-BA9A-4856-A35C-464CAA4DBBC3}" type="presParOf" srcId="{7C608F9B-0E79-4AEB-9A7B-FA0607A1CA0A}" destId="{2499BCE0-42DB-4C46-A1D0-506C2F74DDA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3065C8-3A6E-470A-9A36-0E88F655915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FDC20C4-5F59-454C-A9A6-B92027B26361}">
      <dgm:prSet phldrT="[Text]"/>
      <dgm:spPr/>
      <dgm:t>
        <a:bodyPr/>
        <a:lstStyle/>
        <a:p>
          <a:r>
            <a:rPr lang="fa-IR" dirty="0" smtClean="0">
              <a:cs typeface="B Nazanin" panose="00000400000000000000" pitchFamily="2" charset="-78"/>
            </a:rPr>
            <a:t>رویکردهای ارزشیابی عملکرد کارکنان</a:t>
          </a:r>
          <a:endParaRPr lang="en-US" dirty="0">
            <a:cs typeface="B Nazanin" panose="00000400000000000000" pitchFamily="2" charset="-78"/>
          </a:endParaRPr>
        </a:p>
      </dgm:t>
    </dgm:pt>
    <dgm:pt modelId="{DEE1D63D-17DF-423A-B3B1-27C54383E3BD}" type="parTrans" cxnId="{324994AC-060D-4E41-B4C8-E33E44479221}">
      <dgm:prSet/>
      <dgm:spPr/>
      <dgm:t>
        <a:bodyPr/>
        <a:lstStyle/>
        <a:p>
          <a:endParaRPr lang="en-US">
            <a:cs typeface="B Nazanin" panose="00000400000000000000" pitchFamily="2" charset="-78"/>
          </a:endParaRPr>
        </a:p>
      </dgm:t>
    </dgm:pt>
    <dgm:pt modelId="{C91CA411-C8A0-4A5E-9FDC-D31750364A45}" type="sibTrans" cxnId="{324994AC-060D-4E41-B4C8-E33E44479221}">
      <dgm:prSet/>
      <dgm:spPr/>
      <dgm:t>
        <a:bodyPr/>
        <a:lstStyle/>
        <a:p>
          <a:endParaRPr lang="en-US">
            <a:cs typeface="B Nazanin" panose="00000400000000000000" pitchFamily="2" charset="-78"/>
          </a:endParaRPr>
        </a:p>
      </dgm:t>
    </dgm:pt>
    <dgm:pt modelId="{E67DF670-EE94-4809-8F9B-58752477E826}">
      <dgm:prSet phldrT="[Text]"/>
      <dgm:spPr/>
      <dgm:t>
        <a:bodyPr/>
        <a:lstStyle/>
        <a:p>
          <a:r>
            <a:rPr lang="fa-IR" dirty="0" smtClean="0">
              <a:cs typeface="B Nazanin" panose="00000400000000000000" pitchFamily="2" charset="-78"/>
            </a:rPr>
            <a:t>رویکرد مقایسه ای</a:t>
          </a:r>
          <a:endParaRPr lang="en-US" dirty="0">
            <a:cs typeface="B Nazanin" panose="00000400000000000000" pitchFamily="2" charset="-78"/>
          </a:endParaRPr>
        </a:p>
      </dgm:t>
    </dgm:pt>
    <dgm:pt modelId="{7C37E4CD-D159-4E68-85A0-3ACFFF2441A7}" type="parTrans" cxnId="{D514D833-79DE-4366-A47E-770FA30220AD}">
      <dgm:prSet/>
      <dgm:spPr/>
      <dgm:t>
        <a:bodyPr/>
        <a:lstStyle/>
        <a:p>
          <a:endParaRPr lang="en-US">
            <a:cs typeface="B Nazanin" panose="00000400000000000000" pitchFamily="2" charset="-78"/>
          </a:endParaRPr>
        </a:p>
      </dgm:t>
    </dgm:pt>
    <dgm:pt modelId="{996DA5BA-97C2-457F-8794-05E442A675D8}" type="sibTrans" cxnId="{D514D833-79DE-4366-A47E-770FA30220AD}">
      <dgm:prSet/>
      <dgm:spPr/>
      <dgm:t>
        <a:bodyPr/>
        <a:lstStyle/>
        <a:p>
          <a:endParaRPr lang="en-US">
            <a:cs typeface="B Nazanin" panose="00000400000000000000" pitchFamily="2" charset="-78"/>
          </a:endParaRPr>
        </a:p>
      </dgm:t>
    </dgm:pt>
    <dgm:pt modelId="{89F47DD0-CB75-42F3-93C3-06894641BEFF}">
      <dgm:prSet phldrT="[Text]"/>
      <dgm:spPr/>
      <dgm:t>
        <a:bodyPr/>
        <a:lstStyle/>
        <a:p>
          <a:r>
            <a:rPr lang="fa-IR" dirty="0" smtClean="0">
              <a:cs typeface="B Nazanin" panose="00000400000000000000" pitchFamily="2" charset="-78"/>
            </a:rPr>
            <a:t>رویکرد ویژگی های فردی</a:t>
          </a:r>
          <a:endParaRPr lang="en-US" dirty="0">
            <a:cs typeface="B Nazanin" panose="00000400000000000000" pitchFamily="2" charset="-78"/>
          </a:endParaRPr>
        </a:p>
      </dgm:t>
    </dgm:pt>
    <dgm:pt modelId="{9D282FBE-0E9D-43A9-9C8D-93F85BFE3C5D}" type="parTrans" cxnId="{D1F7E178-9737-4689-9B62-C70D23D5C55F}">
      <dgm:prSet/>
      <dgm:spPr/>
      <dgm:t>
        <a:bodyPr/>
        <a:lstStyle/>
        <a:p>
          <a:endParaRPr lang="en-US">
            <a:cs typeface="B Nazanin" panose="00000400000000000000" pitchFamily="2" charset="-78"/>
          </a:endParaRPr>
        </a:p>
      </dgm:t>
    </dgm:pt>
    <dgm:pt modelId="{9B2BAFBC-02FB-4903-9462-81ADDD80CA40}" type="sibTrans" cxnId="{D1F7E178-9737-4689-9B62-C70D23D5C55F}">
      <dgm:prSet/>
      <dgm:spPr/>
      <dgm:t>
        <a:bodyPr/>
        <a:lstStyle/>
        <a:p>
          <a:endParaRPr lang="en-US">
            <a:cs typeface="B Nazanin" panose="00000400000000000000" pitchFamily="2" charset="-78"/>
          </a:endParaRPr>
        </a:p>
      </dgm:t>
    </dgm:pt>
    <dgm:pt modelId="{69FE5253-540E-461F-BB6B-24B8EDE1A963}">
      <dgm:prSet phldrT="[Text]"/>
      <dgm:spPr/>
      <dgm:t>
        <a:bodyPr/>
        <a:lstStyle/>
        <a:p>
          <a:r>
            <a:rPr lang="fa-IR" dirty="0" smtClean="0">
              <a:cs typeface="B Nazanin" panose="00000400000000000000" pitchFamily="2" charset="-78"/>
            </a:rPr>
            <a:t>رویکرد رفتاری</a:t>
          </a:r>
          <a:endParaRPr lang="en-US" dirty="0">
            <a:cs typeface="B Nazanin" panose="00000400000000000000" pitchFamily="2" charset="-78"/>
          </a:endParaRPr>
        </a:p>
      </dgm:t>
    </dgm:pt>
    <dgm:pt modelId="{D210C7F5-BAC0-41D0-A0D7-FA7C994798CF}" type="parTrans" cxnId="{6977DBF7-57D3-4341-999B-71254B184BA6}">
      <dgm:prSet/>
      <dgm:spPr/>
      <dgm:t>
        <a:bodyPr/>
        <a:lstStyle/>
        <a:p>
          <a:endParaRPr lang="en-US">
            <a:cs typeface="B Nazanin" panose="00000400000000000000" pitchFamily="2" charset="-78"/>
          </a:endParaRPr>
        </a:p>
      </dgm:t>
    </dgm:pt>
    <dgm:pt modelId="{1B636D66-E9EF-4755-AC84-906C31D72F7D}" type="sibTrans" cxnId="{6977DBF7-57D3-4341-999B-71254B184BA6}">
      <dgm:prSet/>
      <dgm:spPr/>
      <dgm:t>
        <a:bodyPr/>
        <a:lstStyle/>
        <a:p>
          <a:endParaRPr lang="en-US">
            <a:cs typeface="B Nazanin" panose="00000400000000000000" pitchFamily="2" charset="-78"/>
          </a:endParaRPr>
        </a:p>
      </dgm:t>
    </dgm:pt>
    <dgm:pt modelId="{16D6F5CA-A7D2-4B86-9E2A-52C3FE989C6C}">
      <dgm:prSet phldrT="[Text]"/>
      <dgm:spPr/>
      <dgm:t>
        <a:bodyPr/>
        <a:lstStyle/>
        <a:p>
          <a:r>
            <a:rPr lang="fa-IR" dirty="0" smtClean="0">
              <a:cs typeface="B Nazanin" panose="00000400000000000000" pitchFamily="2" charset="-78"/>
            </a:rPr>
            <a:t>رویکرد نتایج</a:t>
          </a:r>
          <a:endParaRPr lang="en-US" dirty="0">
            <a:cs typeface="B Nazanin" panose="00000400000000000000" pitchFamily="2" charset="-78"/>
          </a:endParaRPr>
        </a:p>
      </dgm:t>
    </dgm:pt>
    <dgm:pt modelId="{6B385CC1-BB02-4858-A818-779A01954FFA}" type="parTrans" cxnId="{D3F23961-9B71-4AB3-9F5D-A99F9F1B2A3B}">
      <dgm:prSet/>
      <dgm:spPr/>
      <dgm:t>
        <a:bodyPr/>
        <a:lstStyle/>
        <a:p>
          <a:endParaRPr lang="en-US">
            <a:cs typeface="B Nazanin" panose="00000400000000000000" pitchFamily="2" charset="-78"/>
          </a:endParaRPr>
        </a:p>
      </dgm:t>
    </dgm:pt>
    <dgm:pt modelId="{2677CBCE-A542-4A80-9F5F-236873C6683D}" type="sibTrans" cxnId="{D3F23961-9B71-4AB3-9F5D-A99F9F1B2A3B}">
      <dgm:prSet/>
      <dgm:spPr/>
      <dgm:t>
        <a:bodyPr/>
        <a:lstStyle/>
        <a:p>
          <a:endParaRPr lang="en-US">
            <a:cs typeface="B Nazanin" panose="00000400000000000000" pitchFamily="2" charset="-78"/>
          </a:endParaRPr>
        </a:p>
      </dgm:t>
    </dgm:pt>
    <dgm:pt modelId="{817B52BA-98F5-40C9-8B1B-D95EC6F68E81}">
      <dgm:prSet phldrT="[Text]"/>
      <dgm:spPr/>
      <dgm:t>
        <a:bodyPr/>
        <a:lstStyle/>
        <a:p>
          <a:r>
            <a:rPr lang="fa-IR" dirty="0" smtClean="0">
              <a:cs typeface="B Nazanin" panose="00000400000000000000" pitchFamily="2" charset="-78"/>
            </a:rPr>
            <a:t>رویکرد کیفیت </a:t>
          </a:r>
          <a:endParaRPr lang="en-US" dirty="0">
            <a:cs typeface="B Nazanin" panose="00000400000000000000" pitchFamily="2" charset="-78"/>
          </a:endParaRPr>
        </a:p>
      </dgm:t>
    </dgm:pt>
    <dgm:pt modelId="{449D3164-C468-48E6-848C-48E6AFFD4E10}" type="parTrans" cxnId="{68C3E24E-96B1-4AA9-BBB9-74C57FDC9378}">
      <dgm:prSet/>
      <dgm:spPr/>
      <dgm:t>
        <a:bodyPr/>
        <a:lstStyle/>
        <a:p>
          <a:endParaRPr lang="en-US">
            <a:cs typeface="B Nazanin" panose="00000400000000000000" pitchFamily="2" charset="-78"/>
          </a:endParaRPr>
        </a:p>
      </dgm:t>
    </dgm:pt>
    <dgm:pt modelId="{F86C93E1-4168-4699-AA5E-3940A16CA66C}" type="sibTrans" cxnId="{68C3E24E-96B1-4AA9-BBB9-74C57FDC9378}">
      <dgm:prSet/>
      <dgm:spPr/>
      <dgm:t>
        <a:bodyPr/>
        <a:lstStyle/>
        <a:p>
          <a:endParaRPr lang="en-US">
            <a:cs typeface="B Nazanin" panose="00000400000000000000" pitchFamily="2" charset="-78"/>
          </a:endParaRPr>
        </a:p>
      </dgm:t>
    </dgm:pt>
    <dgm:pt modelId="{0D81EBE8-3629-46D6-8EA4-512940AC7501}" type="pres">
      <dgm:prSet presAssocID="{103065C8-3A6E-470A-9A36-0E88F6559153}" presName="hierChild1" presStyleCnt="0">
        <dgm:presLayoutVars>
          <dgm:orgChart val="1"/>
          <dgm:chPref val="1"/>
          <dgm:dir/>
          <dgm:animOne val="branch"/>
          <dgm:animLvl val="lvl"/>
          <dgm:resizeHandles/>
        </dgm:presLayoutVars>
      </dgm:prSet>
      <dgm:spPr/>
      <dgm:t>
        <a:bodyPr/>
        <a:lstStyle/>
        <a:p>
          <a:pPr rtl="1"/>
          <a:endParaRPr lang="fa-IR"/>
        </a:p>
      </dgm:t>
    </dgm:pt>
    <dgm:pt modelId="{461E7F3E-DC59-4697-8BBB-4785721B7A2D}" type="pres">
      <dgm:prSet presAssocID="{BFDC20C4-5F59-454C-A9A6-B92027B26361}" presName="hierRoot1" presStyleCnt="0">
        <dgm:presLayoutVars>
          <dgm:hierBranch val="init"/>
        </dgm:presLayoutVars>
      </dgm:prSet>
      <dgm:spPr/>
    </dgm:pt>
    <dgm:pt modelId="{46C635FA-8F98-4A85-88E9-E2A8B84FB962}" type="pres">
      <dgm:prSet presAssocID="{BFDC20C4-5F59-454C-A9A6-B92027B26361}" presName="rootComposite1" presStyleCnt="0"/>
      <dgm:spPr/>
    </dgm:pt>
    <dgm:pt modelId="{8DFA5036-97A3-4F09-B9EF-045A7043474C}" type="pres">
      <dgm:prSet presAssocID="{BFDC20C4-5F59-454C-A9A6-B92027B26361}" presName="rootText1" presStyleLbl="node0" presStyleIdx="0" presStyleCnt="1" custScaleX="197995" custScaleY="186829">
        <dgm:presLayoutVars>
          <dgm:chPref val="3"/>
        </dgm:presLayoutVars>
      </dgm:prSet>
      <dgm:spPr/>
      <dgm:t>
        <a:bodyPr/>
        <a:lstStyle/>
        <a:p>
          <a:pPr rtl="1"/>
          <a:endParaRPr lang="fa-IR"/>
        </a:p>
      </dgm:t>
    </dgm:pt>
    <dgm:pt modelId="{53DF58C3-1163-4314-AC67-6B2E1CBF30B2}" type="pres">
      <dgm:prSet presAssocID="{BFDC20C4-5F59-454C-A9A6-B92027B26361}" presName="rootConnector1" presStyleLbl="node1" presStyleIdx="0" presStyleCnt="0"/>
      <dgm:spPr/>
      <dgm:t>
        <a:bodyPr/>
        <a:lstStyle/>
        <a:p>
          <a:pPr rtl="1"/>
          <a:endParaRPr lang="fa-IR"/>
        </a:p>
      </dgm:t>
    </dgm:pt>
    <dgm:pt modelId="{7767EDBC-4BF0-4AE4-9CB9-58B875BC4606}" type="pres">
      <dgm:prSet presAssocID="{BFDC20C4-5F59-454C-A9A6-B92027B26361}" presName="hierChild2" presStyleCnt="0"/>
      <dgm:spPr/>
    </dgm:pt>
    <dgm:pt modelId="{46C983CF-99E3-4BF7-9921-F71BD0D96C3D}" type="pres">
      <dgm:prSet presAssocID="{7C37E4CD-D159-4E68-85A0-3ACFFF2441A7}" presName="Name37" presStyleLbl="parChTrans1D2" presStyleIdx="0" presStyleCnt="5"/>
      <dgm:spPr/>
      <dgm:t>
        <a:bodyPr/>
        <a:lstStyle/>
        <a:p>
          <a:pPr rtl="1"/>
          <a:endParaRPr lang="fa-IR"/>
        </a:p>
      </dgm:t>
    </dgm:pt>
    <dgm:pt modelId="{5F9A5120-870F-4D90-8BAA-3E2F0868B841}" type="pres">
      <dgm:prSet presAssocID="{E67DF670-EE94-4809-8F9B-58752477E826}" presName="hierRoot2" presStyleCnt="0">
        <dgm:presLayoutVars>
          <dgm:hierBranch val="init"/>
        </dgm:presLayoutVars>
      </dgm:prSet>
      <dgm:spPr/>
    </dgm:pt>
    <dgm:pt modelId="{38CA3718-0240-4743-9F61-55273E0267BF}" type="pres">
      <dgm:prSet presAssocID="{E67DF670-EE94-4809-8F9B-58752477E826}" presName="rootComposite" presStyleCnt="0"/>
      <dgm:spPr/>
    </dgm:pt>
    <dgm:pt modelId="{E2A26343-2BCC-42FE-9FD1-0AFBD1E07A22}" type="pres">
      <dgm:prSet presAssocID="{E67DF670-EE94-4809-8F9B-58752477E826}" presName="rootText" presStyleLbl="node2" presStyleIdx="0" presStyleCnt="5">
        <dgm:presLayoutVars>
          <dgm:chPref val="3"/>
        </dgm:presLayoutVars>
      </dgm:prSet>
      <dgm:spPr/>
      <dgm:t>
        <a:bodyPr/>
        <a:lstStyle/>
        <a:p>
          <a:pPr rtl="1"/>
          <a:endParaRPr lang="fa-IR"/>
        </a:p>
      </dgm:t>
    </dgm:pt>
    <dgm:pt modelId="{C65FE957-005A-4E01-B1C9-1A837C00AA29}" type="pres">
      <dgm:prSet presAssocID="{E67DF670-EE94-4809-8F9B-58752477E826}" presName="rootConnector" presStyleLbl="node2" presStyleIdx="0" presStyleCnt="5"/>
      <dgm:spPr/>
      <dgm:t>
        <a:bodyPr/>
        <a:lstStyle/>
        <a:p>
          <a:pPr rtl="1"/>
          <a:endParaRPr lang="fa-IR"/>
        </a:p>
      </dgm:t>
    </dgm:pt>
    <dgm:pt modelId="{BEB9C440-35FA-447D-8B23-308851B0D416}" type="pres">
      <dgm:prSet presAssocID="{E67DF670-EE94-4809-8F9B-58752477E826}" presName="hierChild4" presStyleCnt="0"/>
      <dgm:spPr/>
    </dgm:pt>
    <dgm:pt modelId="{499513A4-82DA-45EC-AA6B-DF749845C902}" type="pres">
      <dgm:prSet presAssocID="{E67DF670-EE94-4809-8F9B-58752477E826}" presName="hierChild5" presStyleCnt="0"/>
      <dgm:spPr/>
    </dgm:pt>
    <dgm:pt modelId="{57968D78-9506-47BE-9EC1-63375E0C662B}" type="pres">
      <dgm:prSet presAssocID="{9D282FBE-0E9D-43A9-9C8D-93F85BFE3C5D}" presName="Name37" presStyleLbl="parChTrans1D2" presStyleIdx="1" presStyleCnt="5"/>
      <dgm:spPr/>
      <dgm:t>
        <a:bodyPr/>
        <a:lstStyle/>
        <a:p>
          <a:pPr rtl="1"/>
          <a:endParaRPr lang="fa-IR"/>
        </a:p>
      </dgm:t>
    </dgm:pt>
    <dgm:pt modelId="{A751A60E-129C-4367-9D1A-F5B9E1F5277A}" type="pres">
      <dgm:prSet presAssocID="{89F47DD0-CB75-42F3-93C3-06894641BEFF}" presName="hierRoot2" presStyleCnt="0">
        <dgm:presLayoutVars>
          <dgm:hierBranch val="init"/>
        </dgm:presLayoutVars>
      </dgm:prSet>
      <dgm:spPr/>
    </dgm:pt>
    <dgm:pt modelId="{3745279F-77A8-441E-A8C2-FE014B24FCC5}" type="pres">
      <dgm:prSet presAssocID="{89F47DD0-CB75-42F3-93C3-06894641BEFF}" presName="rootComposite" presStyleCnt="0"/>
      <dgm:spPr/>
    </dgm:pt>
    <dgm:pt modelId="{ABBB9BFE-BFE6-47D8-841A-F6BEA06555C9}" type="pres">
      <dgm:prSet presAssocID="{89F47DD0-CB75-42F3-93C3-06894641BEFF}" presName="rootText" presStyleLbl="node2" presStyleIdx="1" presStyleCnt="5" custScaleX="112171" custScaleY="171998">
        <dgm:presLayoutVars>
          <dgm:chPref val="3"/>
        </dgm:presLayoutVars>
      </dgm:prSet>
      <dgm:spPr/>
      <dgm:t>
        <a:bodyPr/>
        <a:lstStyle/>
        <a:p>
          <a:endParaRPr lang="en-US"/>
        </a:p>
      </dgm:t>
    </dgm:pt>
    <dgm:pt modelId="{B44DCBF5-291C-46AC-8CB5-CD85D5A7987E}" type="pres">
      <dgm:prSet presAssocID="{89F47DD0-CB75-42F3-93C3-06894641BEFF}" presName="rootConnector" presStyleLbl="node2" presStyleIdx="1" presStyleCnt="5"/>
      <dgm:spPr/>
      <dgm:t>
        <a:bodyPr/>
        <a:lstStyle/>
        <a:p>
          <a:pPr rtl="1"/>
          <a:endParaRPr lang="fa-IR"/>
        </a:p>
      </dgm:t>
    </dgm:pt>
    <dgm:pt modelId="{DFCF57BD-94F5-4B74-A134-AE05A99AF343}" type="pres">
      <dgm:prSet presAssocID="{89F47DD0-CB75-42F3-93C3-06894641BEFF}" presName="hierChild4" presStyleCnt="0"/>
      <dgm:spPr/>
    </dgm:pt>
    <dgm:pt modelId="{0B58BC0F-7E1B-497A-A0D5-25F0E3EAC9F9}" type="pres">
      <dgm:prSet presAssocID="{89F47DD0-CB75-42F3-93C3-06894641BEFF}" presName="hierChild5" presStyleCnt="0"/>
      <dgm:spPr/>
    </dgm:pt>
    <dgm:pt modelId="{A2BF6FA2-F862-4CF9-9394-F66213CFF153}" type="pres">
      <dgm:prSet presAssocID="{D210C7F5-BAC0-41D0-A0D7-FA7C994798CF}" presName="Name37" presStyleLbl="parChTrans1D2" presStyleIdx="2" presStyleCnt="5"/>
      <dgm:spPr/>
      <dgm:t>
        <a:bodyPr/>
        <a:lstStyle/>
        <a:p>
          <a:pPr rtl="1"/>
          <a:endParaRPr lang="fa-IR"/>
        </a:p>
      </dgm:t>
    </dgm:pt>
    <dgm:pt modelId="{3AA14E05-2297-4244-91A8-1928DC8EFA58}" type="pres">
      <dgm:prSet presAssocID="{69FE5253-540E-461F-BB6B-24B8EDE1A963}" presName="hierRoot2" presStyleCnt="0">
        <dgm:presLayoutVars>
          <dgm:hierBranch val="init"/>
        </dgm:presLayoutVars>
      </dgm:prSet>
      <dgm:spPr/>
    </dgm:pt>
    <dgm:pt modelId="{87BABF56-C84F-47D5-AE06-D57629A01193}" type="pres">
      <dgm:prSet presAssocID="{69FE5253-540E-461F-BB6B-24B8EDE1A963}" presName="rootComposite" presStyleCnt="0"/>
      <dgm:spPr/>
    </dgm:pt>
    <dgm:pt modelId="{B762A7FF-4893-415B-BD69-F0F63BBA6438}" type="pres">
      <dgm:prSet presAssocID="{69FE5253-540E-461F-BB6B-24B8EDE1A963}" presName="rootText" presStyleLbl="node2" presStyleIdx="2" presStyleCnt="5">
        <dgm:presLayoutVars>
          <dgm:chPref val="3"/>
        </dgm:presLayoutVars>
      </dgm:prSet>
      <dgm:spPr/>
      <dgm:t>
        <a:bodyPr/>
        <a:lstStyle/>
        <a:p>
          <a:pPr rtl="1"/>
          <a:endParaRPr lang="fa-IR"/>
        </a:p>
      </dgm:t>
    </dgm:pt>
    <dgm:pt modelId="{133E1BC5-9DB9-446E-BCBD-A926B2E80D5F}" type="pres">
      <dgm:prSet presAssocID="{69FE5253-540E-461F-BB6B-24B8EDE1A963}" presName="rootConnector" presStyleLbl="node2" presStyleIdx="2" presStyleCnt="5"/>
      <dgm:spPr/>
      <dgm:t>
        <a:bodyPr/>
        <a:lstStyle/>
        <a:p>
          <a:pPr rtl="1"/>
          <a:endParaRPr lang="fa-IR"/>
        </a:p>
      </dgm:t>
    </dgm:pt>
    <dgm:pt modelId="{FF21261E-2DB8-4466-B9E8-2E850DC92266}" type="pres">
      <dgm:prSet presAssocID="{69FE5253-540E-461F-BB6B-24B8EDE1A963}" presName="hierChild4" presStyleCnt="0"/>
      <dgm:spPr/>
    </dgm:pt>
    <dgm:pt modelId="{8FDEFCDD-FD37-420F-9626-F33CC61A4323}" type="pres">
      <dgm:prSet presAssocID="{69FE5253-540E-461F-BB6B-24B8EDE1A963}" presName="hierChild5" presStyleCnt="0"/>
      <dgm:spPr/>
    </dgm:pt>
    <dgm:pt modelId="{58A53D0B-9A8D-4E79-9AD7-1B0D5C2F5E75}" type="pres">
      <dgm:prSet presAssocID="{6B385CC1-BB02-4858-A818-779A01954FFA}" presName="Name37" presStyleLbl="parChTrans1D2" presStyleIdx="3" presStyleCnt="5"/>
      <dgm:spPr/>
      <dgm:t>
        <a:bodyPr/>
        <a:lstStyle/>
        <a:p>
          <a:pPr rtl="1"/>
          <a:endParaRPr lang="fa-IR"/>
        </a:p>
      </dgm:t>
    </dgm:pt>
    <dgm:pt modelId="{A3A9C534-B8BE-4759-91F5-59801A7E8210}" type="pres">
      <dgm:prSet presAssocID="{16D6F5CA-A7D2-4B86-9E2A-52C3FE989C6C}" presName="hierRoot2" presStyleCnt="0">
        <dgm:presLayoutVars>
          <dgm:hierBranch val="init"/>
        </dgm:presLayoutVars>
      </dgm:prSet>
      <dgm:spPr/>
    </dgm:pt>
    <dgm:pt modelId="{B8BD4A36-57CF-465B-B1EA-87EBCA21F50F}" type="pres">
      <dgm:prSet presAssocID="{16D6F5CA-A7D2-4B86-9E2A-52C3FE989C6C}" presName="rootComposite" presStyleCnt="0"/>
      <dgm:spPr/>
    </dgm:pt>
    <dgm:pt modelId="{190A6753-E289-4895-ABC2-157CA701169A}" type="pres">
      <dgm:prSet presAssocID="{16D6F5CA-A7D2-4B86-9E2A-52C3FE989C6C}" presName="rootText" presStyleLbl="node2" presStyleIdx="3" presStyleCnt="5">
        <dgm:presLayoutVars>
          <dgm:chPref val="3"/>
        </dgm:presLayoutVars>
      </dgm:prSet>
      <dgm:spPr/>
      <dgm:t>
        <a:bodyPr/>
        <a:lstStyle/>
        <a:p>
          <a:pPr rtl="1"/>
          <a:endParaRPr lang="fa-IR"/>
        </a:p>
      </dgm:t>
    </dgm:pt>
    <dgm:pt modelId="{F8595EBD-DC35-4027-941A-BBCF03411342}" type="pres">
      <dgm:prSet presAssocID="{16D6F5CA-A7D2-4B86-9E2A-52C3FE989C6C}" presName="rootConnector" presStyleLbl="node2" presStyleIdx="3" presStyleCnt="5"/>
      <dgm:spPr/>
      <dgm:t>
        <a:bodyPr/>
        <a:lstStyle/>
        <a:p>
          <a:pPr rtl="1"/>
          <a:endParaRPr lang="fa-IR"/>
        </a:p>
      </dgm:t>
    </dgm:pt>
    <dgm:pt modelId="{FA23A414-7793-4BBF-B4EB-8F61CEEBC411}" type="pres">
      <dgm:prSet presAssocID="{16D6F5CA-A7D2-4B86-9E2A-52C3FE989C6C}" presName="hierChild4" presStyleCnt="0"/>
      <dgm:spPr/>
    </dgm:pt>
    <dgm:pt modelId="{6533BE78-F50E-4DB8-BA5D-D2FBAD0DF9D8}" type="pres">
      <dgm:prSet presAssocID="{16D6F5CA-A7D2-4B86-9E2A-52C3FE989C6C}" presName="hierChild5" presStyleCnt="0"/>
      <dgm:spPr/>
    </dgm:pt>
    <dgm:pt modelId="{AF29B8A4-7E20-40A3-A8D2-2384814BBFE3}" type="pres">
      <dgm:prSet presAssocID="{449D3164-C468-48E6-848C-48E6AFFD4E10}" presName="Name37" presStyleLbl="parChTrans1D2" presStyleIdx="4" presStyleCnt="5"/>
      <dgm:spPr/>
      <dgm:t>
        <a:bodyPr/>
        <a:lstStyle/>
        <a:p>
          <a:pPr rtl="1"/>
          <a:endParaRPr lang="fa-IR"/>
        </a:p>
      </dgm:t>
    </dgm:pt>
    <dgm:pt modelId="{F5EC77E0-FEA7-4566-9927-E3AEBB4260CA}" type="pres">
      <dgm:prSet presAssocID="{817B52BA-98F5-40C9-8B1B-D95EC6F68E81}" presName="hierRoot2" presStyleCnt="0">
        <dgm:presLayoutVars>
          <dgm:hierBranch val="init"/>
        </dgm:presLayoutVars>
      </dgm:prSet>
      <dgm:spPr/>
    </dgm:pt>
    <dgm:pt modelId="{D4883722-48D9-4FD9-88DA-7551F6BE5266}" type="pres">
      <dgm:prSet presAssocID="{817B52BA-98F5-40C9-8B1B-D95EC6F68E81}" presName="rootComposite" presStyleCnt="0"/>
      <dgm:spPr/>
    </dgm:pt>
    <dgm:pt modelId="{EA9630C0-2872-4A65-B14D-15D1C9A88E52}" type="pres">
      <dgm:prSet presAssocID="{817B52BA-98F5-40C9-8B1B-D95EC6F68E81}" presName="rootText" presStyleLbl="node2" presStyleIdx="4" presStyleCnt="5">
        <dgm:presLayoutVars>
          <dgm:chPref val="3"/>
        </dgm:presLayoutVars>
      </dgm:prSet>
      <dgm:spPr/>
      <dgm:t>
        <a:bodyPr/>
        <a:lstStyle/>
        <a:p>
          <a:pPr rtl="1"/>
          <a:endParaRPr lang="fa-IR"/>
        </a:p>
      </dgm:t>
    </dgm:pt>
    <dgm:pt modelId="{5B3291EA-344E-4211-9DF8-C21C184330D2}" type="pres">
      <dgm:prSet presAssocID="{817B52BA-98F5-40C9-8B1B-D95EC6F68E81}" presName="rootConnector" presStyleLbl="node2" presStyleIdx="4" presStyleCnt="5"/>
      <dgm:spPr/>
      <dgm:t>
        <a:bodyPr/>
        <a:lstStyle/>
        <a:p>
          <a:pPr rtl="1"/>
          <a:endParaRPr lang="fa-IR"/>
        </a:p>
      </dgm:t>
    </dgm:pt>
    <dgm:pt modelId="{572EC041-A493-4270-976F-E6DA7452190D}" type="pres">
      <dgm:prSet presAssocID="{817B52BA-98F5-40C9-8B1B-D95EC6F68E81}" presName="hierChild4" presStyleCnt="0"/>
      <dgm:spPr/>
    </dgm:pt>
    <dgm:pt modelId="{011DE950-46A7-4240-B74C-B678C2CE5073}" type="pres">
      <dgm:prSet presAssocID="{817B52BA-98F5-40C9-8B1B-D95EC6F68E81}" presName="hierChild5" presStyleCnt="0"/>
      <dgm:spPr/>
    </dgm:pt>
    <dgm:pt modelId="{629EA02C-F662-4077-96EF-09BE8EB7249F}" type="pres">
      <dgm:prSet presAssocID="{BFDC20C4-5F59-454C-A9A6-B92027B26361}" presName="hierChild3" presStyleCnt="0"/>
      <dgm:spPr/>
    </dgm:pt>
  </dgm:ptLst>
  <dgm:cxnLst>
    <dgm:cxn modelId="{C8E4B066-C2DD-4C02-B7B5-54D547C196E4}" type="presOf" srcId="{6B385CC1-BB02-4858-A818-779A01954FFA}" destId="{58A53D0B-9A8D-4E79-9AD7-1B0D5C2F5E75}" srcOrd="0" destOrd="0" presId="urn:microsoft.com/office/officeart/2005/8/layout/orgChart1"/>
    <dgm:cxn modelId="{390030AC-81E7-4934-ABC1-796B7F5E034E}" type="presOf" srcId="{16D6F5CA-A7D2-4B86-9E2A-52C3FE989C6C}" destId="{F8595EBD-DC35-4027-941A-BBCF03411342}" srcOrd="1" destOrd="0" presId="urn:microsoft.com/office/officeart/2005/8/layout/orgChart1"/>
    <dgm:cxn modelId="{B7254A9B-723F-4FB1-8774-87B73F1210DB}" type="presOf" srcId="{69FE5253-540E-461F-BB6B-24B8EDE1A963}" destId="{133E1BC5-9DB9-446E-BCBD-A926B2E80D5F}" srcOrd="1" destOrd="0" presId="urn:microsoft.com/office/officeart/2005/8/layout/orgChart1"/>
    <dgm:cxn modelId="{A552147A-71BC-4222-873A-ED1980D24AFD}" type="presOf" srcId="{BFDC20C4-5F59-454C-A9A6-B92027B26361}" destId="{53DF58C3-1163-4314-AC67-6B2E1CBF30B2}" srcOrd="1" destOrd="0" presId="urn:microsoft.com/office/officeart/2005/8/layout/orgChart1"/>
    <dgm:cxn modelId="{0F9353A7-A7CF-4C18-9C68-4C0E343FE062}" type="presOf" srcId="{817B52BA-98F5-40C9-8B1B-D95EC6F68E81}" destId="{EA9630C0-2872-4A65-B14D-15D1C9A88E52}" srcOrd="0" destOrd="0" presId="urn:microsoft.com/office/officeart/2005/8/layout/orgChart1"/>
    <dgm:cxn modelId="{FF9590A2-C14F-4212-8DAC-4B5C20C0A396}" type="presOf" srcId="{103065C8-3A6E-470A-9A36-0E88F6559153}" destId="{0D81EBE8-3629-46D6-8EA4-512940AC7501}" srcOrd="0" destOrd="0" presId="urn:microsoft.com/office/officeart/2005/8/layout/orgChart1"/>
    <dgm:cxn modelId="{350CCCC4-7E31-4EEB-8110-C83CD15D7DE5}" type="presOf" srcId="{16D6F5CA-A7D2-4B86-9E2A-52C3FE989C6C}" destId="{190A6753-E289-4895-ABC2-157CA701169A}" srcOrd="0" destOrd="0" presId="urn:microsoft.com/office/officeart/2005/8/layout/orgChart1"/>
    <dgm:cxn modelId="{D1F7E178-9737-4689-9B62-C70D23D5C55F}" srcId="{BFDC20C4-5F59-454C-A9A6-B92027B26361}" destId="{89F47DD0-CB75-42F3-93C3-06894641BEFF}" srcOrd="1" destOrd="0" parTransId="{9D282FBE-0E9D-43A9-9C8D-93F85BFE3C5D}" sibTransId="{9B2BAFBC-02FB-4903-9462-81ADDD80CA40}"/>
    <dgm:cxn modelId="{68C3E24E-96B1-4AA9-BBB9-74C57FDC9378}" srcId="{BFDC20C4-5F59-454C-A9A6-B92027B26361}" destId="{817B52BA-98F5-40C9-8B1B-D95EC6F68E81}" srcOrd="4" destOrd="0" parTransId="{449D3164-C468-48E6-848C-48E6AFFD4E10}" sibTransId="{F86C93E1-4168-4699-AA5E-3940A16CA66C}"/>
    <dgm:cxn modelId="{1DD4FB73-8F7F-496E-B3E5-0D229774250B}" type="presOf" srcId="{89F47DD0-CB75-42F3-93C3-06894641BEFF}" destId="{ABBB9BFE-BFE6-47D8-841A-F6BEA06555C9}" srcOrd="0" destOrd="0" presId="urn:microsoft.com/office/officeart/2005/8/layout/orgChart1"/>
    <dgm:cxn modelId="{D514D833-79DE-4366-A47E-770FA30220AD}" srcId="{BFDC20C4-5F59-454C-A9A6-B92027B26361}" destId="{E67DF670-EE94-4809-8F9B-58752477E826}" srcOrd="0" destOrd="0" parTransId="{7C37E4CD-D159-4E68-85A0-3ACFFF2441A7}" sibTransId="{996DA5BA-97C2-457F-8794-05E442A675D8}"/>
    <dgm:cxn modelId="{F6A2037F-4185-4FC2-95D6-BBA4322C336B}" type="presOf" srcId="{E67DF670-EE94-4809-8F9B-58752477E826}" destId="{C65FE957-005A-4E01-B1C9-1A837C00AA29}" srcOrd="1" destOrd="0" presId="urn:microsoft.com/office/officeart/2005/8/layout/orgChart1"/>
    <dgm:cxn modelId="{90BAC4E4-3FAD-49F6-A872-A4CDB6091919}" type="presOf" srcId="{BFDC20C4-5F59-454C-A9A6-B92027B26361}" destId="{8DFA5036-97A3-4F09-B9EF-045A7043474C}" srcOrd="0" destOrd="0" presId="urn:microsoft.com/office/officeart/2005/8/layout/orgChart1"/>
    <dgm:cxn modelId="{8C034746-5743-414A-8614-32D8A8F076BA}" type="presOf" srcId="{D210C7F5-BAC0-41D0-A0D7-FA7C994798CF}" destId="{A2BF6FA2-F862-4CF9-9394-F66213CFF153}" srcOrd="0" destOrd="0" presId="urn:microsoft.com/office/officeart/2005/8/layout/orgChart1"/>
    <dgm:cxn modelId="{D3F23961-9B71-4AB3-9F5D-A99F9F1B2A3B}" srcId="{BFDC20C4-5F59-454C-A9A6-B92027B26361}" destId="{16D6F5CA-A7D2-4B86-9E2A-52C3FE989C6C}" srcOrd="3" destOrd="0" parTransId="{6B385CC1-BB02-4858-A818-779A01954FFA}" sibTransId="{2677CBCE-A542-4A80-9F5F-236873C6683D}"/>
    <dgm:cxn modelId="{392CAF93-C26B-4497-8CAC-5EF35F64186C}" type="presOf" srcId="{69FE5253-540E-461F-BB6B-24B8EDE1A963}" destId="{B762A7FF-4893-415B-BD69-F0F63BBA6438}" srcOrd="0" destOrd="0" presId="urn:microsoft.com/office/officeart/2005/8/layout/orgChart1"/>
    <dgm:cxn modelId="{9B2B5AB6-1171-42C4-B1E3-EF32EDCDF5E5}" type="presOf" srcId="{7C37E4CD-D159-4E68-85A0-3ACFFF2441A7}" destId="{46C983CF-99E3-4BF7-9921-F71BD0D96C3D}" srcOrd="0" destOrd="0" presId="urn:microsoft.com/office/officeart/2005/8/layout/orgChart1"/>
    <dgm:cxn modelId="{DC3D5C27-BF00-49D1-B666-93FD8F422106}" type="presOf" srcId="{449D3164-C468-48E6-848C-48E6AFFD4E10}" destId="{AF29B8A4-7E20-40A3-A8D2-2384814BBFE3}" srcOrd="0" destOrd="0" presId="urn:microsoft.com/office/officeart/2005/8/layout/orgChart1"/>
    <dgm:cxn modelId="{A815110C-1904-4D52-9F57-7E683094CB75}" type="presOf" srcId="{9D282FBE-0E9D-43A9-9C8D-93F85BFE3C5D}" destId="{57968D78-9506-47BE-9EC1-63375E0C662B}" srcOrd="0" destOrd="0" presId="urn:microsoft.com/office/officeart/2005/8/layout/orgChart1"/>
    <dgm:cxn modelId="{8F6C2E6E-62FE-453A-95B5-D8DF8F0337E2}" type="presOf" srcId="{817B52BA-98F5-40C9-8B1B-D95EC6F68E81}" destId="{5B3291EA-344E-4211-9DF8-C21C184330D2}" srcOrd="1" destOrd="0" presId="urn:microsoft.com/office/officeart/2005/8/layout/orgChart1"/>
    <dgm:cxn modelId="{5C98B839-0709-48CB-AD90-464EAE7BC924}" type="presOf" srcId="{E67DF670-EE94-4809-8F9B-58752477E826}" destId="{E2A26343-2BCC-42FE-9FD1-0AFBD1E07A22}" srcOrd="0" destOrd="0" presId="urn:microsoft.com/office/officeart/2005/8/layout/orgChart1"/>
    <dgm:cxn modelId="{6977DBF7-57D3-4341-999B-71254B184BA6}" srcId="{BFDC20C4-5F59-454C-A9A6-B92027B26361}" destId="{69FE5253-540E-461F-BB6B-24B8EDE1A963}" srcOrd="2" destOrd="0" parTransId="{D210C7F5-BAC0-41D0-A0D7-FA7C994798CF}" sibTransId="{1B636D66-E9EF-4755-AC84-906C31D72F7D}"/>
    <dgm:cxn modelId="{2D430987-0179-4592-84D8-E9C60D32975F}" type="presOf" srcId="{89F47DD0-CB75-42F3-93C3-06894641BEFF}" destId="{B44DCBF5-291C-46AC-8CB5-CD85D5A7987E}" srcOrd="1" destOrd="0" presId="urn:microsoft.com/office/officeart/2005/8/layout/orgChart1"/>
    <dgm:cxn modelId="{324994AC-060D-4E41-B4C8-E33E44479221}" srcId="{103065C8-3A6E-470A-9A36-0E88F6559153}" destId="{BFDC20C4-5F59-454C-A9A6-B92027B26361}" srcOrd="0" destOrd="0" parTransId="{DEE1D63D-17DF-423A-B3B1-27C54383E3BD}" sibTransId="{C91CA411-C8A0-4A5E-9FDC-D31750364A45}"/>
    <dgm:cxn modelId="{67E54F25-2F9E-47D3-9839-3F1548D86042}" type="presParOf" srcId="{0D81EBE8-3629-46D6-8EA4-512940AC7501}" destId="{461E7F3E-DC59-4697-8BBB-4785721B7A2D}" srcOrd="0" destOrd="0" presId="urn:microsoft.com/office/officeart/2005/8/layout/orgChart1"/>
    <dgm:cxn modelId="{ABC2B1FF-DF4F-4CE9-A753-DB71338769DD}" type="presParOf" srcId="{461E7F3E-DC59-4697-8BBB-4785721B7A2D}" destId="{46C635FA-8F98-4A85-88E9-E2A8B84FB962}" srcOrd="0" destOrd="0" presId="urn:microsoft.com/office/officeart/2005/8/layout/orgChart1"/>
    <dgm:cxn modelId="{6A883CCA-9228-482F-97FD-E567CE9125A3}" type="presParOf" srcId="{46C635FA-8F98-4A85-88E9-E2A8B84FB962}" destId="{8DFA5036-97A3-4F09-B9EF-045A7043474C}" srcOrd="0" destOrd="0" presId="urn:microsoft.com/office/officeart/2005/8/layout/orgChart1"/>
    <dgm:cxn modelId="{A5D06CFB-5D9E-4AB2-8827-109F883D97C2}" type="presParOf" srcId="{46C635FA-8F98-4A85-88E9-E2A8B84FB962}" destId="{53DF58C3-1163-4314-AC67-6B2E1CBF30B2}" srcOrd="1" destOrd="0" presId="urn:microsoft.com/office/officeart/2005/8/layout/orgChart1"/>
    <dgm:cxn modelId="{E8486B54-6AFF-4446-9568-0FC2B9576043}" type="presParOf" srcId="{461E7F3E-DC59-4697-8BBB-4785721B7A2D}" destId="{7767EDBC-4BF0-4AE4-9CB9-58B875BC4606}" srcOrd="1" destOrd="0" presId="urn:microsoft.com/office/officeart/2005/8/layout/orgChart1"/>
    <dgm:cxn modelId="{BC21CBB2-A82F-4B4F-921D-C84C69C89A14}" type="presParOf" srcId="{7767EDBC-4BF0-4AE4-9CB9-58B875BC4606}" destId="{46C983CF-99E3-4BF7-9921-F71BD0D96C3D}" srcOrd="0" destOrd="0" presId="urn:microsoft.com/office/officeart/2005/8/layout/orgChart1"/>
    <dgm:cxn modelId="{30B511D9-0ED9-4830-8D60-FAB27FBAAEEF}" type="presParOf" srcId="{7767EDBC-4BF0-4AE4-9CB9-58B875BC4606}" destId="{5F9A5120-870F-4D90-8BAA-3E2F0868B841}" srcOrd="1" destOrd="0" presId="urn:microsoft.com/office/officeart/2005/8/layout/orgChart1"/>
    <dgm:cxn modelId="{5FCF32D0-32E9-4CBA-A41E-AA28350562D2}" type="presParOf" srcId="{5F9A5120-870F-4D90-8BAA-3E2F0868B841}" destId="{38CA3718-0240-4743-9F61-55273E0267BF}" srcOrd="0" destOrd="0" presId="urn:microsoft.com/office/officeart/2005/8/layout/orgChart1"/>
    <dgm:cxn modelId="{CC572FCA-C927-4786-AF40-03BFA03FFCF9}" type="presParOf" srcId="{38CA3718-0240-4743-9F61-55273E0267BF}" destId="{E2A26343-2BCC-42FE-9FD1-0AFBD1E07A22}" srcOrd="0" destOrd="0" presId="urn:microsoft.com/office/officeart/2005/8/layout/orgChart1"/>
    <dgm:cxn modelId="{3A113E48-303D-43AD-B53D-2C399EC6DEB1}" type="presParOf" srcId="{38CA3718-0240-4743-9F61-55273E0267BF}" destId="{C65FE957-005A-4E01-B1C9-1A837C00AA29}" srcOrd="1" destOrd="0" presId="urn:microsoft.com/office/officeart/2005/8/layout/orgChart1"/>
    <dgm:cxn modelId="{C032FFFA-019A-43C2-B4D3-C4C3153D2FDE}" type="presParOf" srcId="{5F9A5120-870F-4D90-8BAA-3E2F0868B841}" destId="{BEB9C440-35FA-447D-8B23-308851B0D416}" srcOrd="1" destOrd="0" presId="urn:microsoft.com/office/officeart/2005/8/layout/orgChart1"/>
    <dgm:cxn modelId="{959BC40E-7DCF-4273-8FA7-F9887D2A4A3E}" type="presParOf" srcId="{5F9A5120-870F-4D90-8BAA-3E2F0868B841}" destId="{499513A4-82DA-45EC-AA6B-DF749845C902}" srcOrd="2" destOrd="0" presId="urn:microsoft.com/office/officeart/2005/8/layout/orgChart1"/>
    <dgm:cxn modelId="{48269FE9-6C01-4F83-AB86-2F5858859640}" type="presParOf" srcId="{7767EDBC-4BF0-4AE4-9CB9-58B875BC4606}" destId="{57968D78-9506-47BE-9EC1-63375E0C662B}" srcOrd="2" destOrd="0" presId="urn:microsoft.com/office/officeart/2005/8/layout/orgChart1"/>
    <dgm:cxn modelId="{0C93B511-E79A-49B2-AEAC-322E2CF12DC6}" type="presParOf" srcId="{7767EDBC-4BF0-4AE4-9CB9-58B875BC4606}" destId="{A751A60E-129C-4367-9D1A-F5B9E1F5277A}" srcOrd="3" destOrd="0" presId="urn:microsoft.com/office/officeart/2005/8/layout/orgChart1"/>
    <dgm:cxn modelId="{9E6684E4-1091-4BC0-ADAE-F08E77078DB3}" type="presParOf" srcId="{A751A60E-129C-4367-9D1A-F5B9E1F5277A}" destId="{3745279F-77A8-441E-A8C2-FE014B24FCC5}" srcOrd="0" destOrd="0" presId="urn:microsoft.com/office/officeart/2005/8/layout/orgChart1"/>
    <dgm:cxn modelId="{764F5611-F81F-4193-A508-3A3A2E57C5BB}" type="presParOf" srcId="{3745279F-77A8-441E-A8C2-FE014B24FCC5}" destId="{ABBB9BFE-BFE6-47D8-841A-F6BEA06555C9}" srcOrd="0" destOrd="0" presId="urn:microsoft.com/office/officeart/2005/8/layout/orgChart1"/>
    <dgm:cxn modelId="{F140817B-52F9-468A-9CEF-DB8DAB87A1D8}" type="presParOf" srcId="{3745279F-77A8-441E-A8C2-FE014B24FCC5}" destId="{B44DCBF5-291C-46AC-8CB5-CD85D5A7987E}" srcOrd="1" destOrd="0" presId="urn:microsoft.com/office/officeart/2005/8/layout/orgChart1"/>
    <dgm:cxn modelId="{CEF98773-4BF7-49B9-AE08-2295855B8323}" type="presParOf" srcId="{A751A60E-129C-4367-9D1A-F5B9E1F5277A}" destId="{DFCF57BD-94F5-4B74-A134-AE05A99AF343}" srcOrd="1" destOrd="0" presId="urn:microsoft.com/office/officeart/2005/8/layout/orgChart1"/>
    <dgm:cxn modelId="{852B14EC-D17F-4699-9661-BCECB08BA129}" type="presParOf" srcId="{A751A60E-129C-4367-9D1A-F5B9E1F5277A}" destId="{0B58BC0F-7E1B-497A-A0D5-25F0E3EAC9F9}" srcOrd="2" destOrd="0" presId="urn:microsoft.com/office/officeart/2005/8/layout/orgChart1"/>
    <dgm:cxn modelId="{126C3D3B-5DB0-4FB0-9B55-BB7B610A9D10}" type="presParOf" srcId="{7767EDBC-4BF0-4AE4-9CB9-58B875BC4606}" destId="{A2BF6FA2-F862-4CF9-9394-F66213CFF153}" srcOrd="4" destOrd="0" presId="urn:microsoft.com/office/officeart/2005/8/layout/orgChart1"/>
    <dgm:cxn modelId="{A13A5FFB-6BB6-4F5B-B7E2-A1A55B7C6965}" type="presParOf" srcId="{7767EDBC-4BF0-4AE4-9CB9-58B875BC4606}" destId="{3AA14E05-2297-4244-91A8-1928DC8EFA58}" srcOrd="5" destOrd="0" presId="urn:microsoft.com/office/officeart/2005/8/layout/orgChart1"/>
    <dgm:cxn modelId="{90C506C1-10F0-49AE-9C52-9039E5BE8974}" type="presParOf" srcId="{3AA14E05-2297-4244-91A8-1928DC8EFA58}" destId="{87BABF56-C84F-47D5-AE06-D57629A01193}" srcOrd="0" destOrd="0" presId="urn:microsoft.com/office/officeart/2005/8/layout/orgChart1"/>
    <dgm:cxn modelId="{E585FB2C-353F-48FA-A75C-FAEE1480ED21}" type="presParOf" srcId="{87BABF56-C84F-47D5-AE06-D57629A01193}" destId="{B762A7FF-4893-415B-BD69-F0F63BBA6438}" srcOrd="0" destOrd="0" presId="urn:microsoft.com/office/officeart/2005/8/layout/orgChart1"/>
    <dgm:cxn modelId="{1E7381D8-6530-4EC7-973F-31915FD3F3A8}" type="presParOf" srcId="{87BABF56-C84F-47D5-AE06-D57629A01193}" destId="{133E1BC5-9DB9-446E-BCBD-A926B2E80D5F}" srcOrd="1" destOrd="0" presId="urn:microsoft.com/office/officeart/2005/8/layout/orgChart1"/>
    <dgm:cxn modelId="{0048E37F-27E2-464C-A41F-388AC4DC405B}" type="presParOf" srcId="{3AA14E05-2297-4244-91A8-1928DC8EFA58}" destId="{FF21261E-2DB8-4466-B9E8-2E850DC92266}" srcOrd="1" destOrd="0" presId="urn:microsoft.com/office/officeart/2005/8/layout/orgChart1"/>
    <dgm:cxn modelId="{CCEAD68C-F5F7-42D1-B25A-F2975158AE2B}" type="presParOf" srcId="{3AA14E05-2297-4244-91A8-1928DC8EFA58}" destId="{8FDEFCDD-FD37-420F-9626-F33CC61A4323}" srcOrd="2" destOrd="0" presId="urn:microsoft.com/office/officeart/2005/8/layout/orgChart1"/>
    <dgm:cxn modelId="{62C65ECA-6747-4588-A33F-766CC13EF761}" type="presParOf" srcId="{7767EDBC-4BF0-4AE4-9CB9-58B875BC4606}" destId="{58A53D0B-9A8D-4E79-9AD7-1B0D5C2F5E75}" srcOrd="6" destOrd="0" presId="urn:microsoft.com/office/officeart/2005/8/layout/orgChart1"/>
    <dgm:cxn modelId="{00DE2F2E-4EF1-4977-8025-42F035B44CBB}" type="presParOf" srcId="{7767EDBC-4BF0-4AE4-9CB9-58B875BC4606}" destId="{A3A9C534-B8BE-4759-91F5-59801A7E8210}" srcOrd="7" destOrd="0" presId="urn:microsoft.com/office/officeart/2005/8/layout/orgChart1"/>
    <dgm:cxn modelId="{16345CCA-C53B-4166-A2DF-09306CD41A74}" type="presParOf" srcId="{A3A9C534-B8BE-4759-91F5-59801A7E8210}" destId="{B8BD4A36-57CF-465B-B1EA-87EBCA21F50F}" srcOrd="0" destOrd="0" presId="urn:microsoft.com/office/officeart/2005/8/layout/orgChart1"/>
    <dgm:cxn modelId="{4498F2E1-5A74-4300-AC6D-A8CA1B36455B}" type="presParOf" srcId="{B8BD4A36-57CF-465B-B1EA-87EBCA21F50F}" destId="{190A6753-E289-4895-ABC2-157CA701169A}" srcOrd="0" destOrd="0" presId="urn:microsoft.com/office/officeart/2005/8/layout/orgChart1"/>
    <dgm:cxn modelId="{80156E5E-17C6-4228-84BA-516D83761862}" type="presParOf" srcId="{B8BD4A36-57CF-465B-B1EA-87EBCA21F50F}" destId="{F8595EBD-DC35-4027-941A-BBCF03411342}" srcOrd="1" destOrd="0" presId="urn:microsoft.com/office/officeart/2005/8/layout/orgChart1"/>
    <dgm:cxn modelId="{2CF0F99B-0F95-4EC7-96A8-8DCA208FC1C0}" type="presParOf" srcId="{A3A9C534-B8BE-4759-91F5-59801A7E8210}" destId="{FA23A414-7793-4BBF-B4EB-8F61CEEBC411}" srcOrd="1" destOrd="0" presId="urn:microsoft.com/office/officeart/2005/8/layout/orgChart1"/>
    <dgm:cxn modelId="{3D665D81-3CDC-4C52-B241-E3DB04B7A782}" type="presParOf" srcId="{A3A9C534-B8BE-4759-91F5-59801A7E8210}" destId="{6533BE78-F50E-4DB8-BA5D-D2FBAD0DF9D8}" srcOrd="2" destOrd="0" presId="urn:microsoft.com/office/officeart/2005/8/layout/orgChart1"/>
    <dgm:cxn modelId="{AC2CB160-E45B-4067-878C-28693B0D48F1}" type="presParOf" srcId="{7767EDBC-4BF0-4AE4-9CB9-58B875BC4606}" destId="{AF29B8A4-7E20-40A3-A8D2-2384814BBFE3}" srcOrd="8" destOrd="0" presId="urn:microsoft.com/office/officeart/2005/8/layout/orgChart1"/>
    <dgm:cxn modelId="{DA556E84-7526-4705-9A06-357FAD9F64AE}" type="presParOf" srcId="{7767EDBC-4BF0-4AE4-9CB9-58B875BC4606}" destId="{F5EC77E0-FEA7-4566-9927-E3AEBB4260CA}" srcOrd="9" destOrd="0" presId="urn:microsoft.com/office/officeart/2005/8/layout/orgChart1"/>
    <dgm:cxn modelId="{AAA5B63D-8B27-4BFE-B763-26BA81A8B14B}" type="presParOf" srcId="{F5EC77E0-FEA7-4566-9927-E3AEBB4260CA}" destId="{D4883722-48D9-4FD9-88DA-7551F6BE5266}" srcOrd="0" destOrd="0" presId="urn:microsoft.com/office/officeart/2005/8/layout/orgChart1"/>
    <dgm:cxn modelId="{287F5372-29A8-45E8-BC65-FAE4AD1B85B8}" type="presParOf" srcId="{D4883722-48D9-4FD9-88DA-7551F6BE5266}" destId="{EA9630C0-2872-4A65-B14D-15D1C9A88E52}" srcOrd="0" destOrd="0" presId="urn:microsoft.com/office/officeart/2005/8/layout/orgChart1"/>
    <dgm:cxn modelId="{0FD2DD36-002D-4892-AE35-B9A7289EC7A0}" type="presParOf" srcId="{D4883722-48D9-4FD9-88DA-7551F6BE5266}" destId="{5B3291EA-344E-4211-9DF8-C21C184330D2}" srcOrd="1" destOrd="0" presId="urn:microsoft.com/office/officeart/2005/8/layout/orgChart1"/>
    <dgm:cxn modelId="{80B16D6D-4E31-4D32-83C5-09865197EBD3}" type="presParOf" srcId="{F5EC77E0-FEA7-4566-9927-E3AEBB4260CA}" destId="{572EC041-A493-4270-976F-E6DA7452190D}" srcOrd="1" destOrd="0" presId="urn:microsoft.com/office/officeart/2005/8/layout/orgChart1"/>
    <dgm:cxn modelId="{0C65E3E9-4905-4485-B0DC-D12E604E7E83}" type="presParOf" srcId="{F5EC77E0-FEA7-4566-9927-E3AEBB4260CA}" destId="{011DE950-46A7-4240-B74C-B678C2CE5073}" srcOrd="2" destOrd="0" presId="urn:microsoft.com/office/officeart/2005/8/layout/orgChart1"/>
    <dgm:cxn modelId="{D98FE64D-3874-40E0-B5F2-8257556DB4A4}" type="presParOf" srcId="{461E7F3E-DC59-4697-8BBB-4785721B7A2D}" destId="{629EA02C-F662-4077-96EF-09BE8EB7249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128C85-6B24-4B67-8745-ED99EEFF0A8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7C164C3-E47F-4EC9-B5FE-1349B4513A25}">
      <dgm:prSet phldrT="[Text]"/>
      <dgm:spPr/>
      <dgm:t>
        <a:bodyPr/>
        <a:lstStyle/>
        <a:p>
          <a:r>
            <a:rPr lang="fa-IR" dirty="0" smtClean="0">
              <a:cs typeface="B Nazanin" panose="00000400000000000000" pitchFamily="2" charset="-78"/>
            </a:rPr>
            <a:t>روشهاي ارزشيابي عملكرد </a:t>
          </a:r>
          <a:endParaRPr lang="en-US" dirty="0"/>
        </a:p>
      </dgm:t>
    </dgm:pt>
    <dgm:pt modelId="{D4853FE9-B332-4F58-86A3-B859876492B7}" type="parTrans" cxnId="{F73F11E2-F0C2-4BCE-8C50-7995505528B0}">
      <dgm:prSet/>
      <dgm:spPr/>
      <dgm:t>
        <a:bodyPr/>
        <a:lstStyle/>
        <a:p>
          <a:endParaRPr lang="en-US"/>
        </a:p>
      </dgm:t>
    </dgm:pt>
    <dgm:pt modelId="{0EA5D3E7-36E7-49C3-86B4-75234B87A0D3}" type="sibTrans" cxnId="{F73F11E2-F0C2-4BCE-8C50-7995505528B0}">
      <dgm:prSet/>
      <dgm:spPr/>
      <dgm:t>
        <a:bodyPr/>
        <a:lstStyle/>
        <a:p>
          <a:endParaRPr lang="en-US"/>
        </a:p>
      </dgm:t>
    </dgm:pt>
    <dgm:pt modelId="{1F6029CB-1CC8-47CC-BCCE-1142EE410E48}">
      <dgm:prSet phldrT="[Text]"/>
      <dgm:spPr/>
      <dgm:t>
        <a:bodyPr/>
        <a:lstStyle/>
        <a:p>
          <a:pPr rtl="1"/>
          <a:r>
            <a:rPr lang="fa-IR" b="1" dirty="0" smtClean="0">
              <a:cs typeface="B Nazanin" panose="00000400000000000000" pitchFamily="2" charset="-78"/>
            </a:rPr>
            <a:t>روشهاي مبتني بر نتايج</a:t>
          </a:r>
          <a:endParaRPr lang="en-US" dirty="0"/>
        </a:p>
      </dgm:t>
    </dgm:pt>
    <dgm:pt modelId="{5AA53F87-4F56-4A7F-AC0B-40EBEC87323B}" type="parTrans" cxnId="{1033A170-B858-4F81-B232-D8996241E383}">
      <dgm:prSet/>
      <dgm:spPr/>
      <dgm:t>
        <a:bodyPr/>
        <a:lstStyle/>
        <a:p>
          <a:endParaRPr lang="en-US"/>
        </a:p>
      </dgm:t>
    </dgm:pt>
    <dgm:pt modelId="{C99D7180-8D78-4278-B0B4-D630ED9FE3ED}" type="sibTrans" cxnId="{1033A170-B858-4F81-B232-D8996241E383}">
      <dgm:prSet/>
      <dgm:spPr/>
      <dgm:t>
        <a:bodyPr/>
        <a:lstStyle/>
        <a:p>
          <a:endParaRPr lang="en-US"/>
        </a:p>
      </dgm:t>
    </dgm:pt>
    <dgm:pt modelId="{C21FA186-389D-4AC1-B163-1CDFEB4124BA}">
      <dgm:prSet phldrT="[Text]"/>
      <dgm:spPr/>
      <dgm:t>
        <a:bodyPr/>
        <a:lstStyle/>
        <a:p>
          <a:pPr rtl="1"/>
          <a:r>
            <a:rPr lang="fa-IR" b="1" dirty="0" smtClean="0">
              <a:cs typeface="B Nazanin" panose="00000400000000000000" pitchFamily="2" charset="-78"/>
            </a:rPr>
            <a:t>روشهاي مبتني بر رفتار يا روشهاي رفتاري</a:t>
          </a:r>
          <a:endParaRPr lang="en-US" dirty="0"/>
        </a:p>
      </dgm:t>
    </dgm:pt>
    <dgm:pt modelId="{53CA69E5-5523-4C1D-92EF-3196685954F9}" type="parTrans" cxnId="{A83CC920-FCFC-4C70-9A60-70829EADF34F}">
      <dgm:prSet/>
      <dgm:spPr/>
      <dgm:t>
        <a:bodyPr/>
        <a:lstStyle/>
        <a:p>
          <a:endParaRPr lang="en-US"/>
        </a:p>
      </dgm:t>
    </dgm:pt>
    <dgm:pt modelId="{8E0CE0C7-0CAF-4E9D-BBA3-204629B4B3CC}" type="sibTrans" cxnId="{A83CC920-FCFC-4C70-9A60-70829EADF34F}">
      <dgm:prSet/>
      <dgm:spPr/>
      <dgm:t>
        <a:bodyPr/>
        <a:lstStyle/>
        <a:p>
          <a:endParaRPr lang="en-US"/>
        </a:p>
      </dgm:t>
    </dgm:pt>
    <dgm:pt modelId="{CA845FF2-7A41-4EE3-AF8F-2025CFABD8CF}">
      <dgm:prSet/>
      <dgm:spPr/>
      <dgm:t>
        <a:bodyPr/>
        <a:lstStyle/>
        <a:p>
          <a:pPr rtl="1"/>
          <a:r>
            <a:rPr lang="fa-IR" b="1" smtClean="0">
              <a:cs typeface="B Nazanin" panose="00000400000000000000" pitchFamily="2" charset="-78"/>
            </a:rPr>
            <a:t>روشهاي مبتني بر ويژگيهاي فردي</a:t>
          </a:r>
          <a:endParaRPr lang="en-US" dirty="0"/>
        </a:p>
      </dgm:t>
    </dgm:pt>
    <dgm:pt modelId="{35452CF6-6CBC-4C01-9E53-32231DA64071}" type="parTrans" cxnId="{5CE74D52-7C76-4316-B97F-779EB4BAC0CB}">
      <dgm:prSet/>
      <dgm:spPr/>
      <dgm:t>
        <a:bodyPr/>
        <a:lstStyle/>
        <a:p>
          <a:endParaRPr lang="en-US"/>
        </a:p>
      </dgm:t>
    </dgm:pt>
    <dgm:pt modelId="{13BA004B-E009-4205-940B-263719A01993}" type="sibTrans" cxnId="{5CE74D52-7C76-4316-B97F-779EB4BAC0CB}">
      <dgm:prSet/>
      <dgm:spPr/>
      <dgm:t>
        <a:bodyPr/>
        <a:lstStyle/>
        <a:p>
          <a:endParaRPr lang="en-US"/>
        </a:p>
      </dgm:t>
    </dgm:pt>
    <dgm:pt modelId="{541EFB07-8657-4640-981C-2C986DFF2146}" type="pres">
      <dgm:prSet presAssocID="{AE128C85-6B24-4B67-8745-ED99EEFF0A87}" presName="hierChild1" presStyleCnt="0">
        <dgm:presLayoutVars>
          <dgm:orgChart val="1"/>
          <dgm:chPref val="1"/>
          <dgm:dir/>
          <dgm:animOne val="branch"/>
          <dgm:animLvl val="lvl"/>
          <dgm:resizeHandles/>
        </dgm:presLayoutVars>
      </dgm:prSet>
      <dgm:spPr/>
      <dgm:t>
        <a:bodyPr/>
        <a:lstStyle/>
        <a:p>
          <a:pPr rtl="1"/>
          <a:endParaRPr lang="fa-IR"/>
        </a:p>
      </dgm:t>
    </dgm:pt>
    <dgm:pt modelId="{1D9CB5E2-E860-49E4-85E8-C86658090BA9}" type="pres">
      <dgm:prSet presAssocID="{57C164C3-E47F-4EC9-B5FE-1349B4513A25}" presName="hierRoot1" presStyleCnt="0">
        <dgm:presLayoutVars>
          <dgm:hierBranch val="init"/>
        </dgm:presLayoutVars>
      </dgm:prSet>
      <dgm:spPr/>
    </dgm:pt>
    <dgm:pt modelId="{EB624BD1-E992-45FD-8AF6-E8FD07D8D6AA}" type="pres">
      <dgm:prSet presAssocID="{57C164C3-E47F-4EC9-B5FE-1349B4513A25}" presName="rootComposite1" presStyleCnt="0"/>
      <dgm:spPr/>
    </dgm:pt>
    <dgm:pt modelId="{D42F9C91-1CBC-4DA2-878C-A7B2D6D5D5C5}" type="pres">
      <dgm:prSet presAssocID="{57C164C3-E47F-4EC9-B5FE-1349B4513A25}" presName="rootText1" presStyleLbl="node0" presStyleIdx="0" presStyleCnt="1">
        <dgm:presLayoutVars>
          <dgm:chPref val="3"/>
        </dgm:presLayoutVars>
      </dgm:prSet>
      <dgm:spPr/>
      <dgm:t>
        <a:bodyPr/>
        <a:lstStyle/>
        <a:p>
          <a:endParaRPr lang="en-US"/>
        </a:p>
      </dgm:t>
    </dgm:pt>
    <dgm:pt modelId="{43511265-E663-46F2-9D02-83E98EA2DA5D}" type="pres">
      <dgm:prSet presAssocID="{57C164C3-E47F-4EC9-B5FE-1349B4513A25}" presName="rootConnector1" presStyleLbl="node1" presStyleIdx="0" presStyleCnt="0"/>
      <dgm:spPr/>
      <dgm:t>
        <a:bodyPr/>
        <a:lstStyle/>
        <a:p>
          <a:pPr rtl="1"/>
          <a:endParaRPr lang="fa-IR"/>
        </a:p>
      </dgm:t>
    </dgm:pt>
    <dgm:pt modelId="{9BFB7848-F758-482B-BB8A-1AE5F4A65DDA}" type="pres">
      <dgm:prSet presAssocID="{57C164C3-E47F-4EC9-B5FE-1349B4513A25}" presName="hierChild2" presStyleCnt="0"/>
      <dgm:spPr/>
    </dgm:pt>
    <dgm:pt modelId="{3DCF8772-30FF-430F-AE11-1353E5AA685B}" type="pres">
      <dgm:prSet presAssocID="{5AA53F87-4F56-4A7F-AC0B-40EBEC87323B}" presName="Name37" presStyleLbl="parChTrans1D2" presStyleIdx="0" presStyleCnt="3"/>
      <dgm:spPr/>
      <dgm:t>
        <a:bodyPr/>
        <a:lstStyle/>
        <a:p>
          <a:pPr rtl="1"/>
          <a:endParaRPr lang="fa-IR"/>
        </a:p>
      </dgm:t>
    </dgm:pt>
    <dgm:pt modelId="{59A0DBE7-AEB4-429C-98ED-1064B2FAC283}" type="pres">
      <dgm:prSet presAssocID="{1F6029CB-1CC8-47CC-BCCE-1142EE410E48}" presName="hierRoot2" presStyleCnt="0">
        <dgm:presLayoutVars>
          <dgm:hierBranch val="init"/>
        </dgm:presLayoutVars>
      </dgm:prSet>
      <dgm:spPr/>
    </dgm:pt>
    <dgm:pt modelId="{3D908745-832F-4952-BF73-AEA37BA6C70E}" type="pres">
      <dgm:prSet presAssocID="{1F6029CB-1CC8-47CC-BCCE-1142EE410E48}" presName="rootComposite" presStyleCnt="0"/>
      <dgm:spPr/>
    </dgm:pt>
    <dgm:pt modelId="{7E4908A6-DB0C-4129-9280-B9B2B6C01E32}" type="pres">
      <dgm:prSet presAssocID="{1F6029CB-1CC8-47CC-BCCE-1142EE410E48}" presName="rootText" presStyleLbl="node2" presStyleIdx="0" presStyleCnt="3">
        <dgm:presLayoutVars>
          <dgm:chPref val="3"/>
        </dgm:presLayoutVars>
      </dgm:prSet>
      <dgm:spPr/>
      <dgm:t>
        <a:bodyPr/>
        <a:lstStyle/>
        <a:p>
          <a:endParaRPr lang="en-US"/>
        </a:p>
      </dgm:t>
    </dgm:pt>
    <dgm:pt modelId="{80043C18-A76F-403B-B313-8B5B1CDA936F}" type="pres">
      <dgm:prSet presAssocID="{1F6029CB-1CC8-47CC-BCCE-1142EE410E48}" presName="rootConnector" presStyleLbl="node2" presStyleIdx="0" presStyleCnt="3"/>
      <dgm:spPr/>
      <dgm:t>
        <a:bodyPr/>
        <a:lstStyle/>
        <a:p>
          <a:pPr rtl="1"/>
          <a:endParaRPr lang="fa-IR"/>
        </a:p>
      </dgm:t>
    </dgm:pt>
    <dgm:pt modelId="{7EE76E22-688C-4A51-954E-44A8F3094BFD}" type="pres">
      <dgm:prSet presAssocID="{1F6029CB-1CC8-47CC-BCCE-1142EE410E48}" presName="hierChild4" presStyleCnt="0"/>
      <dgm:spPr/>
    </dgm:pt>
    <dgm:pt modelId="{09367E8B-F644-4169-8721-A40F3C6A1D2B}" type="pres">
      <dgm:prSet presAssocID="{1F6029CB-1CC8-47CC-BCCE-1142EE410E48}" presName="hierChild5" presStyleCnt="0"/>
      <dgm:spPr/>
    </dgm:pt>
    <dgm:pt modelId="{9313482B-AFD1-4FCE-A507-9E62DF461805}" type="pres">
      <dgm:prSet presAssocID="{35452CF6-6CBC-4C01-9E53-32231DA64071}" presName="Name37" presStyleLbl="parChTrans1D2" presStyleIdx="1" presStyleCnt="3"/>
      <dgm:spPr/>
      <dgm:t>
        <a:bodyPr/>
        <a:lstStyle/>
        <a:p>
          <a:pPr rtl="1"/>
          <a:endParaRPr lang="fa-IR"/>
        </a:p>
      </dgm:t>
    </dgm:pt>
    <dgm:pt modelId="{26464D88-2ABF-4216-AECC-BFE5C5CB7398}" type="pres">
      <dgm:prSet presAssocID="{CA845FF2-7A41-4EE3-AF8F-2025CFABD8CF}" presName="hierRoot2" presStyleCnt="0">
        <dgm:presLayoutVars>
          <dgm:hierBranch val="init"/>
        </dgm:presLayoutVars>
      </dgm:prSet>
      <dgm:spPr/>
    </dgm:pt>
    <dgm:pt modelId="{91B9DE4F-9EAF-4F91-B525-A382091CCA09}" type="pres">
      <dgm:prSet presAssocID="{CA845FF2-7A41-4EE3-AF8F-2025CFABD8CF}" presName="rootComposite" presStyleCnt="0"/>
      <dgm:spPr/>
    </dgm:pt>
    <dgm:pt modelId="{0CE3673A-01B3-402E-A54D-48FAAFADA837}" type="pres">
      <dgm:prSet presAssocID="{CA845FF2-7A41-4EE3-AF8F-2025CFABD8CF}" presName="rootText" presStyleLbl="node2" presStyleIdx="1" presStyleCnt="3">
        <dgm:presLayoutVars>
          <dgm:chPref val="3"/>
        </dgm:presLayoutVars>
      </dgm:prSet>
      <dgm:spPr/>
      <dgm:t>
        <a:bodyPr/>
        <a:lstStyle/>
        <a:p>
          <a:pPr rtl="1"/>
          <a:endParaRPr lang="fa-IR"/>
        </a:p>
      </dgm:t>
    </dgm:pt>
    <dgm:pt modelId="{5727E4AF-F214-445F-B7B5-1507CD91188F}" type="pres">
      <dgm:prSet presAssocID="{CA845FF2-7A41-4EE3-AF8F-2025CFABD8CF}" presName="rootConnector" presStyleLbl="node2" presStyleIdx="1" presStyleCnt="3"/>
      <dgm:spPr/>
      <dgm:t>
        <a:bodyPr/>
        <a:lstStyle/>
        <a:p>
          <a:pPr rtl="1"/>
          <a:endParaRPr lang="fa-IR"/>
        </a:p>
      </dgm:t>
    </dgm:pt>
    <dgm:pt modelId="{7100A9DF-5D64-4AB0-8481-07229EC6405D}" type="pres">
      <dgm:prSet presAssocID="{CA845FF2-7A41-4EE3-AF8F-2025CFABD8CF}" presName="hierChild4" presStyleCnt="0"/>
      <dgm:spPr/>
    </dgm:pt>
    <dgm:pt modelId="{475977B3-88F3-40C8-A3CE-0E8C1EE1D650}" type="pres">
      <dgm:prSet presAssocID="{CA845FF2-7A41-4EE3-AF8F-2025CFABD8CF}" presName="hierChild5" presStyleCnt="0"/>
      <dgm:spPr/>
    </dgm:pt>
    <dgm:pt modelId="{D11E6340-7254-434F-812C-C7CA39E4DA39}" type="pres">
      <dgm:prSet presAssocID="{53CA69E5-5523-4C1D-92EF-3196685954F9}" presName="Name37" presStyleLbl="parChTrans1D2" presStyleIdx="2" presStyleCnt="3"/>
      <dgm:spPr/>
      <dgm:t>
        <a:bodyPr/>
        <a:lstStyle/>
        <a:p>
          <a:pPr rtl="1"/>
          <a:endParaRPr lang="fa-IR"/>
        </a:p>
      </dgm:t>
    </dgm:pt>
    <dgm:pt modelId="{7B0C8C44-E016-4B59-B6E8-74C4087BE90F}" type="pres">
      <dgm:prSet presAssocID="{C21FA186-389D-4AC1-B163-1CDFEB4124BA}" presName="hierRoot2" presStyleCnt="0">
        <dgm:presLayoutVars>
          <dgm:hierBranch val="init"/>
        </dgm:presLayoutVars>
      </dgm:prSet>
      <dgm:spPr/>
    </dgm:pt>
    <dgm:pt modelId="{0169CFF9-CB1A-4E38-B383-AE6341B28C76}" type="pres">
      <dgm:prSet presAssocID="{C21FA186-389D-4AC1-B163-1CDFEB4124BA}" presName="rootComposite" presStyleCnt="0"/>
      <dgm:spPr/>
    </dgm:pt>
    <dgm:pt modelId="{0A366C38-BC0F-4D7C-A47B-30412ECE088C}" type="pres">
      <dgm:prSet presAssocID="{C21FA186-389D-4AC1-B163-1CDFEB4124BA}" presName="rootText" presStyleLbl="node2" presStyleIdx="2" presStyleCnt="3">
        <dgm:presLayoutVars>
          <dgm:chPref val="3"/>
        </dgm:presLayoutVars>
      </dgm:prSet>
      <dgm:spPr/>
      <dgm:t>
        <a:bodyPr/>
        <a:lstStyle/>
        <a:p>
          <a:endParaRPr lang="en-US"/>
        </a:p>
      </dgm:t>
    </dgm:pt>
    <dgm:pt modelId="{696442C9-B328-4CB9-A7BA-C66E3A0D598C}" type="pres">
      <dgm:prSet presAssocID="{C21FA186-389D-4AC1-B163-1CDFEB4124BA}" presName="rootConnector" presStyleLbl="node2" presStyleIdx="2" presStyleCnt="3"/>
      <dgm:spPr/>
      <dgm:t>
        <a:bodyPr/>
        <a:lstStyle/>
        <a:p>
          <a:pPr rtl="1"/>
          <a:endParaRPr lang="fa-IR"/>
        </a:p>
      </dgm:t>
    </dgm:pt>
    <dgm:pt modelId="{6A8D00DE-9EC2-4589-BA33-221324D7CEF7}" type="pres">
      <dgm:prSet presAssocID="{C21FA186-389D-4AC1-B163-1CDFEB4124BA}" presName="hierChild4" presStyleCnt="0"/>
      <dgm:spPr/>
    </dgm:pt>
    <dgm:pt modelId="{66A8584E-9454-4C6C-A565-CF71FFC4FDD7}" type="pres">
      <dgm:prSet presAssocID="{C21FA186-389D-4AC1-B163-1CDFEB4124BA}" presName="hierChild5" presStyleCnt="0"/>
      <dgm:spPr/>
    </dgm:pt>
    <dgm:pt modelId="{E783EF81-A658-4270-A0D2-51E39910B788}" type="pres">
      <dgm:prSet presAssocID="{57C164C3-E47F-4EC9-B5FE-1349B4513A25}" presName="hierChild3" presStyleCnt="0"/>
      <dgm:spPr/>
    </dgm:pt>
  </dgm:ptLst>
  <dgm:cxnLst>
    <dgm:cxn modelId="{3EC0A942-4473-4698-A18F-CE526E52E5AB}" type="presOf" srcId="{CA845FF2-7A41-4EE3-AF8F-2025CFABD8CF}" destId="{5727E4AF-F214-445F-B7B5-1507CD91188F}" srcOrd="1" destOrd="0" presId="urn:microsoft.com/office/officeart/2005/8/layout/orgChart1"/>
    <dgm:cxn modelId="{F4AD68B2-E0EC-4882-B7B5-3138B5EDE89D}" type="presOf" srcId="{C21FA186-389D-4AC1-B163-1CDFEB4124BA}" destId="{0A366C38-BC0F-4D7C-A47B-30412ECE088C}" srcOrd="0" destOrd="0" presId="urn:microsoft.com/office/officeart/2005/8/layout/orgChart1"/>
    <dgm:cxn modelId="{0C8859F9-5C15-4237-B93F-26D5E6D37FA9}" type="presOf" srcId="{1F6029CB-1CC8-47CC-BCCE-1142EE410E48}" destId="{80043C18-A76F-403B-B313-8B5B1CDA936F}" srcOrd="1" destOrd="0" presId="urn:microsoft.com/office/officeart/2005/8/layout/orgChart1"/>
    <dgm:cxn modelId="{3DF79BCF-BC5A-4EB1-8CCC-2CEDB9431CD3}" type="presOf" srcId="{57C164C3-E47F-4EC9-B5FE-1349B4513A25}" destId="{D42F9C91-1CBC-4DA2-878C-A7B2D6D5D5C5}" srcOrd="0" destOrd="0" presId="urn:microsoft.com/office/officeart/2005/8/layout/orgChart1"/>
    <dgm:cxn modelId="{19C93F5B-23A4-4F75-8310-A072284ACBC6}" type="presOf" srcId="{C21FA186-389D-4AC1-B163-1CDFEB4124BA}" destId="{696442C9-B328-4CB9-A7BA-C66E3A0D598C}" srcOrd="1" destOrd="0" presId="urn:microsoft.com/office/officeart/2005/8/layout/orgChart1"/>
    <dgm:cxn modelId="{F73F11E2-F0C2-4BCE-8C50-7995505528B0}" srcId="{AE128C85-6B24-4B67-8745-ED99EEFF0A87}" destId="{57C164C3-E47F-4EC9-B5FE-1349B4513A25}" srcOrd="0" destOrd="0" parTransId="{D4853FE9-B332-4F58-86A3-B859876492B7}" sibTransId="{0EA5D3E7-36E7-49C3-86B4-75234B87A0D3}"/>
    <dgm:cxn modelId="{CD9F16F8-646D-456A-A163-49761E1A0E92}" type="presOf" srcId="{57C164C3-E47F-4EC9-B5FE-1349B4513A25}" destId="{43511265-E663-46F2-9D02-83E98EA2DA5D}" srcOrd="1" destOrd="0" presId="urn:microsoft.com/office/officeart/2005/8/layout/orgChart1"/>
    <dgm:cxn modelId="{3882AD7C-D27E-4F80-ADB7-667ADD8C6F70}" type="presOf" srcId="{5AA53F87-4F56-4A7F-AC0B-40EBEC87323B}" destId="{3DCF8772-30FF-430F-AE11-1353E5AA685B}" srcOrd="0" destOrd="0" presId="urn:microsoft.com/office/officeart/2005/8/layout/orgChart1"/>
    <dgm:cxn modelId="{7824F9B0-AD66-46C7-B1DD-D44F69FEB631}" type="presOf" srcId="{1F6029CB-1CC8-47CC-BCCE-1142EE410E48}" destId="{7E4908A6-DB0C-4129-9280-B9B2B6C01E32}" srcOrd="0" destOrd="0" presId="urn:microsoft.com/office/officeart/2005/8/layout/orgChart1"/>
    <dgm:cxn modelId="{473CECE3-5681-47C7-8497-82E62ECDA6AE}" type="presOf" srcId="{AE128C85-6B24-4B67-8745-ED99EEFF0A87}" destId="{541EFB07-8657-4640-981C-2C986DFF2146}" srcOrd="0" destOrd="0" presId="urn:microsoft.com/office/officeart/2005/8/layout/orgChart1"/>
    <dgm:cxn modelId="{5CE74D52-7C76-4316-B97F-779EB4BAC0CB}" srcId="{57C164C3-E47F-4EC9-B5FE-1349B4513A25}" destId="{CA845FF2-7A41-4EE3-AF8F-2025CFABD8CF}" srcOrd="1" destOrd="0" parTransId="{35452CF6-6CBC-4C01-9E53-32231DA64071}" sibTransId="{13BA004B-E009-4205-940B-263719A01993}"/>
    <dgm:cxn modelId="{A83CC920-FCFC-4C70-9A60-70829EADF34F}" srcId="{57C164C3-E47F-4EC9-B5FE-1349B4513A25}" destId="{C21FA186-389D-4AC1-B163-1CDFEB4124BA}" srcOrd="2" destOrd="0" parTransId="{53CA69E5-5523-4C1D-92EF-3196685954F9}" sibTransId="{8E0CE0C7-0CAF-4E9D-BBA3-204629B4B3CC}"/>
    <dgm:cxn modelId="{1DB3956A-DC45-47A8-9DEE-E5742FBAA141}" type="presOf" srcId="{CA845FF2-7A41-4EE3-AF8F-2025CFABD8CF}" destId="{0CE3673A-01B3-402E-A54D-48FAAFADA837}" srcOrd="0" destOrd="0" presId="urn:microsoft.com/office/officeart/2005/8/layout/orgChart1"/>
    <dgm:cxn modelId="{525C5D7B-13BB-4668-A6FA-5D3B1BCD948E}" type="presOf" srcId="{35452CF6-6CBC-4C01-9E53-32231DA64071}" destId="{9313482B-AFD1-4FCE-A507-9E62DF461805}" srcOrd="0" destOrd="0" presId="urn:microsoft.com/office/officeart/2005/8/layout/orgChart1"/>
    <dgm:cxn modelId="{1033A170-B858-4F81-B232-D8996241E383}" srcId="{57C164C3-E47F-4EC9-B5FE-1349B4513A25}" destId="{1F6029CB-1CC8-47CC-BCCE-1142EE410E48}" srcOrd="0" destOrd="0" parTransId="{5AA53F87-4F56-4A7F-AC0B-40EBEC87323B}" sibTransId="{C99D7180-8D78-4278-B0B4-D630ED9FE3ED}"/>
    <dgm:cxn modelId="{7E635254-3DFE-4FA7-8C5B-A3063369B2AB}" type="presOf" srcId="{53CA69E5-5523-4C1D-92EF-3196685954F9}" destId="{D11E6340-7254-434F-812C-C7CA39E4DA39}" srcOrd="0" destOrd="0" presId="urn:microsoft.com/office/officeart/2005/8/layout/orgChart1"/>
    <dgm:cxn modelId="{C4FEF1C5-654B-45C1-A69F-E62D749A8B96}" type="presParOf" srcId="{541EFB07-8657-4640-981C-2C986DFF2146}" destId="{1D9CB5E2-E860-49E4-85E8-C86658090BA9}" srcOrd="0" destOrd="0" presId="urn:microsoft.com/office/officeart/2005/8/layout/orgChart1"/>
    <dgm:cxn modelId="{C431ECF9-0282-43EB-97E1-8D23CB9C79B5}" type="presParOf" srcId="{1D9CB5E2-E860-49E4-85E8-C86658090BA9}" destId="{EB624BD1-E992-45FD-8AF6-E8FD07D8D6AA}" srcOrd="0" destOrd="0" presId="urn:microsoft.com/office/officeart/2005/8/layout/orgChart1"/>
    <dgm:cxn modelId="{AF89517D-7970-4D38-8FBC-B4600C5BCD24}" type="presParOf" srcId="{EB624BD1-E992-45FD-8AF6-E8FD07D8D6AA}" destId="{D42F9C91-1CBC-4DA2-878C-A7B2D6D5D5C5}" srcOrd="0" destOrd="0" presId="urn:microsoft.com/office/officeart/2005/8/layout/orgChart1"/>
    <dgm:cxn modelId="{950FB0D2-DF83-4E35-A81D-05E7ACE805AD}" type="presParOf" srcId="{EB624BD1-E992-45FD-8AF6-E8FD07D8D6AA}" destId="{43511265-E663-46F2-9D02-83E98EA2DA5D}" srcOrd="1" destOrd="0" presId="urn:microsoft.com/office/officeart/2005/8/layout/orgChart1"/>
    <dgm:cxn modelId="{17F2480B-0B09-41AD-AA66-EEA30C067AF5}" type="presParOf" srcId="{1D9CB5E2-E860-49E4-85E8-C86658090BA9}" destId="{9BFB7848-F758-482B-BB8A-1AE5F4A65DDA}" srcOrd="1" destOrd="0" presId="urn:microsoft.com/office/officeart/2005/8/layout/orgChart1"/>
    <dgm:cxn modelId="{B319325F-39F7-4A3F-8E07-1B310D29CB30}" type="presParOf" srcId="{9BFB7848-F758-482B-BB8A-1AE5F4A65DDA}" destId="{3DCF8772-30FF-430F-AE11-1353E5AA685B}" srcOrd="0" destOrd="0" presId="urn:microsoft.com/office/officeart/2005/8/layout/orgChart1"/>
    <dgm:cxn modelId="{B0F3BB60-138A-4635-9313-FFB3C67E5A99}" type="presParOf" srcId="{9BFB7848-F758-482B-BB8A-1AE5F4A65DDA}" destId="{59A0DBE7-AEB4-429C-98ED-1064B2FAC283}" srcOrd="1" destOrd="0" presId="urn:microsoft.com/office/officeart/2005/8/layout/orgChart1"/>
    <dgm:cxn modelId="{37E7F0C8-2F76-4754-B1DC-EA79360FA512}" type="presParOf" srcId="{59A0DBE7-AEB4-429C-98ED-1064B2FAC283}" destId="{3D908745-832F-4952-BF73-AEA37BA6C70E}" srcOrd="0" destOrd="0" presId="urn:microsoft.com/office/officeart/2005/8/layout/orgChart1"/>
    <dgm:cxn modelId="{EFF275F6-6C47-4E2B-9097-D7B5C4F622E3}" type="presParOf" srcId="{3D908745-832F-4952-BF73-AEA37BA6C70E}" destId="{7E4908A6-DB0C-4129-9280-B9B2B6C01E32}" srcOrd="0" destOrd="0" presId="urn:microsoft.com/office/officeart/2005/8/layout/orgChart1"/>
    <dgm:cxn modelId="{7911B510-4E76-4E28-8823-4392E06B15CB}" type="presParOf" srcId="{3D908745-832F-4952-BF73-AEA37BA6C70E}" destId="{80043C18-A76F-403B-B313-8B5B1CDA936F}" srcOrd="1" destOrd="0" presId="urn:microsoft.com/office/officeart/2005/8/layout/orgChart1"/>
    <dgm:cxn modelId="{8BF147E7-B5B4-4DED-8725-305D4F7E0BB9}" type="presParOf" srcId="{59A0DBE7-AEB4-429C-98ED-1064B2FAC283}" destId="{7EE76E22-688C-4A51-954E-44A8F3094BFD}" srcOrd="1" destOrd="0" presId="urn:microsoft.com/office/officeart/2005/8/layout/orgChart1"/>
    <dgm:cxn modelId="{47F1A523-66BC-425B-8145-6C52D2E1A17B}" type="presParOf" srcId="{59A0DBE7-AEB4-429C-98ED-1064B2FAC283}" destId="{09367E8B-F644-4169-8721-A40F3C6A1D2B}" srcOrd="2" destOrd="0" presId="urn:microsoft.com/office/officeart/2005/8/layout/orgChart1"/>
    <dgm:cxn modelId="{9107023F-41B2-4F0B-80AB-E5C491F25DBE}" type="presParOf" srcId="{9BFB7848-F758-482B-BB8A-1AE5F4A65DDA}" destId="{9313482B-AFD1-4FCE-A507-9E62DF461805}" srcOrd="2" destOrd="0" presId="urn:microsoft.com/office/officeart/2005/8/layout/orgChart1"/>
    <dgm:cxn modelId="{7098DD70-5897-48C5-8BE5-B82F1209D528}" type="presParOf" srcId="{9BFB7848-F758-482B-BB8A-1AE5F4A65DDA}" destId="{26464D88-2ABF-4216-AECC-BFE5C5CB7398}" srcOrd="3" destOrd="0" presId="urn:microsoft.com/office/officeart/2005/8/layout/orgChart1"/>
    <dgm:cxn modelId="{1A98A005-70E7-4B21-9AFE-0BE861A5440B}" type="presParOf" srcId="{26464D88-2ABF-4216-AECC-BFE5C5CB7398}" destId="{91B9DE4F-9EAF-4F91-B525-A382091CCA09}" srcOrd="0" destOrd="0" presId="urn:microsoft.com/office/officeart/2005/8/layout/orgChart1"/>
    <dgm:cxn modelId="{60939EA3-6706-4DE0-9EEF-8268E2BB5B64}" type="presParOf" srcId="{91B9DE4F-9EAF-4F91-B525-A382091CCA09}" destId="{0CE3673A-01B3-402E-A54D-48FAAFADA837}" srcOrd="0" destOrd="0" presId="urn:microsoft.com/office/officeart/2005/8/layout/orgChart1"/>
    <dgm:cxn modelId="{A3BF53AA-6B4B-4015-825B-D049B8B9C837}" type="presParOf" srcId="{91B9DE4F-9EAF-4F91-B525-A382091CCA09}" destId="{5727E4AF-F214-445F-B7B5-1507CD91188F}" srcOrd="1" destOrd="0" presId="urn:microsoft.com/office/officeart/2005/8/layout/orgChart1"/>
    <dgm:cxn modelId="{9D75D895-E006-4690-B59D-0E533BA2E8E5}" type="presParOf" srcId="{26464D88-2ABF-4216-AECC-BFE5C5CB7398}" destId="{7100A9DF-5D64-4AB0-8481-07229EC6405D}" srcOrd="1" destOrd="0" presId="urn:microsoft.com/office/officeart/2005/8/layout/orgChart1"/>
    <dgm:cxn modelId="{3CD34ABA-B53A-4026-B68E-C21DAFFD16A9}" type="presParOf" srcId="{26464D88-2ABF-4216-AECC-BFE5C5CB7398}" destId="{475977B3-88F3-40C8-A3CE-0E8C1EE1D650}" srcOrd="2" destOrd="0" presId="urn:microsoft.com/office/officeart/2005/8/layout/orgChart1"/>
    <dgm:cxn modelId="{8B55F179-103D-4B43-92E6-0C2CC36AAFB4}" type="presParOf" srcId="{9BFB7848-F758-482B-BB8A-1AE5F4A65DDA}" destId="{D11E6340-7254-434F-812C-C7CA39E4DA39}" srcOrd="4" destOrd="0" presId="urn:microsoft.com/office/officeart/2005/8/layout/orgChart1"/>
    <dgm:cxn modelId="{BD312EFD-B801-450E-9A39-5F779AC2FBB6}" type="presParOf" srcId="{9BFB7848-F758-482B-BB8A-1AE5F4A65DDA}" destId="{7B0C8C44-E016-4B59-B6E8-74C4087BE90F}" srcOrd="5" destOrd="0" presId="urn:microsoft.com/office/officeart/2005/8/layout/orgChart1"/>
    <dgm:cxn modelId="{83072193-1320-457B-AE9F-A0232A094B92}" type="presParOf" srcId="{7B0C8C44-E016-4B59-B6E8-74C4087BE90F}" destId="{0169CFF9-CB1A-4E38-B383-AE6341B28C76}" srcOrd="0" destOrd="0" presId="urn:microsoft.com/office/officeart/2005/8/layout/orgChart1"/>
    <dgm:cxn modelId="{C4F91BF7-6B17-46FC-8450-2D93933F76B4}" type="presParOf" srcId="{0169CFF9-CB1A-4E38-B383-AE6341B28C76}" destId="{0A366C38-BC0F-4D7C-A47B-30412ECE088C}" srcOrd="0" destOrd="0" presId="urn:microsoft.com/office/officeart/2005/8/layout/orgChart1"/>
    <dgm:cxn modelId="{5E763DA0-51AC-42E4-A434-BFF86F3B6560}" type="presParOf" srcId="{0169CFF9-CB1A-4E38-B383-AE6341B28C76}" destId="{696442C9-B328-4CB9-A7BA-C66E3A0D598C}" srcOrd="1" destOrd="0" presId="urn:microsoft.com/office/officeart/2005/8/layout/orgChart1"/>
    <dgm:cxn modelId="{42D2C902-2DF2-4C66-BE3E-646C6E66FF0F}" type="presParOf" srcId="{7B0C8C44-E016-4B59-B6E8-74C4087BE90F}" destId="{6A8D00DE-9EC2-4589-BA33-221324D7CEF7}" srcOrd="1" destOrd="0" presId="urn:microsoft.com/office/officeart/2005/8/layout/orgChart1"/>
    <dgm:cxn modelId="{F66EF769-8752-4E65-A176-A4CD0F5EECCE}" type="presParOf" srcId="{7B0C8C44-E016-4B59-B6E8-74C4087BE90F}" destId="{66A8584E-9454-4C6C-A565-CF71FFC4FDD7}" srcOrd="2" destOrd="0" presId="urn:microsoft.com/office/officeart/2005/8/layout/orgChart1"/>
    <dgm:cxn modelId="{9B63D250-0ED2-49BC-8519-139A5C6BBFF9}" type="presParOf" srcId="{1D9CB5E2-E860-49E4-85E8-C86658090BA9}" destId="{E783EF81-A658-4270-A0D2-51E39910B78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F7B247-6C78-45AE-916A-59557962DAC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9DA2FD6-5820-47F1-A87E-FCC24814400B}">
      <dgm:prSet phldrT="[Text]"/>
      <dgm:spPr/>
      <dgm:t>
        <a:bodyPr/>
        <a:lstStyle/>
        <a:p>
          <a:r>
            <a:rPr lang="fa-IR" dirty="0" smtClean="0">
              <a:cs typeface="B Nazanin" panose="00000400000000000000" pitchFamily="2" charset="-78"/>
            </a:rPr>
            <a:t>برنامه ریزی عملکرد</a:t>
          </a:r>
          <a:endParaRPr lang="en-US" dirty="0">
            <a:cs typeface="B Nazanin" panose="00000400000000000000" pitchFamily="2" charset="-78"/>
          </a:endParaRPr>
        </a:p>
      </dgm:t>
    </dgm:pt>
    <dgm:pt modelId="{275EF378-41EE-4636-87B1-7D4E32D58E28}" type="parTrans" cxnId="{A2473362-1080-49D3-859A-7DAE041CF060}">
      <dgm:prSet/>
      <dgm:spPr/>
      <dgm:t>
        <a:bodyPr/>
        <a:lstStyle/>
        <a:p>
          <a:endParaRPr lang="en-US">
            <a:cs typeface="B Nazanin" panose="00000400000000000000" pitchFamily="2" charset="-78"/>
          </a:endParaRPr>
        </a:p>
      </dgm:t>
    </dgm:pt>
    <dgm:pt modelId="{38778518-FD5D-4C00-9C1F-28D113C425FF}" type="sibTrans" cxnId="{A2473362-1080-49D3-859A-7DAE041CF060}">
      <dgm:prSet/>
      <dgm:spPr/>
      <dgm:t>
        <a:bodyPr/>
        <a:lstStyle/>
        <a:p>
          <a:endParaRPr lang="en-US">
            <a:cs typeface="B Nazanin" panose="00000400000000000000" pitchFamily="2" charset="-78"/>
          </a:endParaRPr>
        </a:p>
      </dgm:t>
    </dgm:pt>
    <dgm:pt modelId="{E6A0D2DE-8C93-4BB5-A201-9D52B96EFC12}">
      <dgm:prSet phldrT="[Text]"/>
      <dgm:spPr/>
      <dgm:t>
        <a:bodyPr/>
        <a:lstStyle/>
        <a:p>
          <a:r>
            <a:rPr lang="fa-IR" dirty="0" smtClean="0">
              <a:cs typeface="B Nazanin" panose="00000400000000000000" pitchFamily="2" charset="-78"/>
            </a:rPr>
            <a:t>بازبینی مستمر عملکرد</a:t>
          </a:r>
          <a:endParaRPr lang="en-US" dirty="0">
            <a:cs typeface="B Nazanin" panose="00000400000000000000" pitchFamily="2" charset="-78"/>
          </a:endParaRPr>
        </a:p>
      </dgm:t>
    </dgm:pt>
    <dgm:pt modelId="{245AD196-548E-4B0A-8EF0-585F657C5787}" type="parTrans" cxnId="{BD4142C4-BC1E-4220-AA35-CA1B4CEB67A8}">
      <dgm:prSet/>
      <dgm:spPr/>
      <dgm:t>
        <a:bodyPr/>
        <a:lstStyle/>
        <a:p>
          <a:endParaRPr lang="en-US">
            <a:cs typeface="B Nazanin" panose="00000400000000000000" pitchFamily="2" charset="-78"/>
          </a:endParaRPr>
        </a:p>
      </dgm:t>
    </dgm:pt>
    <dgm:pt modelId="{B51A02E1-14B7-4D6A-AB77-B518C438D417}" type="sibTrans" cxnId="{BD4142C4-BC1E-4220-AA35-CA1B4CEB67A8}">
      <dgm:prSet/>
      <dgm:spPr/>
      <dgm:t>
        <a:bodyPr/>
        <a:lstStyle/>
        <a:p>
          <a:endParaRPr lang="en-US">
            <a:cs typeface="B Nazanin" panose="00000400000000000000" pitchFamily="2" charset="-78"/>
          </a:endParaRPr>
        </a:p>
      </dgm:t>
    </dgm:pt>
    <dgm:pt modelId="{6F6F166E-008A-4015-9ED3-76410AF4A755}">
      <dgm:prSet phldrT="[Text]"/>
      <dgm:spPr/>
      <dgm:t>
        <a:bodyPr/>
        <a:lstStyle/>
        <a:p>
          <a:r>
            <a:rPr lang="fa-IR" dirty="0" smtClean="0">
              <a:cs typeface="B Nazanin" panose="00000400000000000000" pitchFamily="2" charset="-78"/>
            </a:rPr>
            <a:t>ارائه بازخورد</a:t>
          </a:r>
          <a:endParaRPr lang="en-US" dirty="0">
            <a:cs typeface="B Nazanin" panose="00000400000000000000" pitchFamily="2" charset="-78"/>
          </a:endParaRPr>
        </a:p>
      </dgm:t>
    </dgm:pt>
    <dgm:pt modelId="{587E0360-CA5D-4412-AD84-ECCACE03174A}" type="parTrans" cxnId="{5DB12F67-35D3-46C4-B6A0-BD6463F04A0D}">
      <dgm:prSet/>
      <dgm:spPr/>
      <dgm:t>
        <a:bodyPr/>
        <a:lstStyle/>
        <a:p>
          <a:endParaRPr lang="en-US">
            <a:cs typeface="B Nazanin" panose="00000400000000000000" pitchFamily="2" charset="-78"/>
          </a:endParaRPr>
        </a:p>
      </dgm:t>
    </dgm:pt>
    <dgm:pt modelId="{99FB7C28-54A9-4166-BC9B-408CFFE412D3}" type="sibTrans" cxnId="{5DB12F67-35D3-46C4-B6A0-BD6463F04A0D}">
      <dgm:prSet/>
      <dgm:spPr/>
      <dgm:t>
        <a:bodyPr/>
        <a:lstStyle/>
        <a:p>
          <a:endParaRPr lang="en-US">
            <a:cs typeface="B Nazanin" panose="00000400000000000000" pitchFamily="2" charset="-78"/>
          </a:endParaRPr>
        </a:p>
      </dgm:t>
    </dgm:pt>
    <dgm:pt modelId="{DE79159E-785B-4DB5-9505-4025848DC9BB}">
      <dgm:prSet phldrT="[Text]"/>
      <dgm:spPr/>
      <dgm:t>
        <a:bodyPr/>
        <a:lstStyle/>
        <a:p>
          <a:r>
            <a:rPr lang="fa-IR" dirty="0" smtClean="0">
              <a:cs typeface="B Nazanin" panose="00000400000000000000" pitchFamily="2" charset="-78"/>
            </a:rPr>
            <a:t>مشتمل بر:</a:t>
          </a:r>
          <a:endParaRPr lang="en-US" dirty="0">
            <a:cs typeface="B Nazanin" panose="00000400000000000000" pitchFamily="2" charset="-78"/>
          </a:endParaRPr>
        </a:p>
      </dgm:t>
    </dgm:pt>
    <dgm:pt modelId="{C010725C-CD62-4381-83B8-103817C92385}" type="sibTrans" cxnId="{53D429B2-A9B1-4B90-8273-321FD345BD29}">
      <dgm:prSet/>
      <dgm:spPr/>
      <dgm:t>
        <a:bodyPr/>
        <a:lstStyle/>
        <a:p>
          <a:endParaRPr lang="en-US">
            <a:cs typeface="B Nazanin" panose="00000400000000000000" pitchFamily="2" charset="-78"/>
          </a:endParaRPr>
        </a:p>
      </dgm:t>
    </dgm:pt>
    <dgm:pt modelId="{3868CF64-C259-415F-931C-B0A7DB687BD4}" type="parTrans" cxnId="{53D429B2-A9B1-4B90-8273-321FD345BD29}">
      <dgm:prSet/>
      <dgm:spPr/>
      <dgm:t>
        <a:bodyPr/>
        <a:lstStyle/>
        <a:p>
          <a:endParaRPr lang="en-US">
            <a:cs typeface="B Nazanin" panose="00000400000000000000" pitchFamily="2" charset="-78"/>
          </a:endParaRPr>
        </a:p>
      </dgm:t>
    </dgm:pt>
    <dgm:pt modelId="{129D0132-D283-4851-9F80-9E5F69630521}" type="pres">
      <dgm:prSet presAssocID="{99F7B247-6C78-45AE-916A-59557962DACD}" presName="hierChild1" presStyleCnt="0">
        <dgm:presLayoutVars>
          <dgm:orgChart val="1"/>
          <dgm:chPref val="1"/>
          <dgm:dir/>
          <dgm:animOne val="branch"/>
          <dgm:animLvl val="lvl"/>
          <dgm:resizeHandles/>
        </dgm:presLayoutVars>
      </dgm:prSet>
      <dgm:spPr/>
      <dgm:t>
        <a:bodyPr/>
        <a:lstStyle/>
        <a:p>
          <a:pPr rtl="1"/>
          <a:endParaRPr lang="fa-IR"/>
        </a:p>
      </dgm:t>
    </dgm:pt>
    <dgm:pt modelId="{D56B9DBC-4651-4A8F-8AFE-4C95DC582886}" type="pres">
      <dgm:prSet presAssocID="{DE79159E-785B-4DB5-9505-4025848DC9BB}" presName="hierRoot1" presStyleCnt="0">
        <dgm:presLayoutVars>
          <dgm:hierBranch val="init"/>
        </dgm:presLayoutVars>
      </dgm:prSet>
      <dgm:spPr/>
    </dgm:pt>
    <dgm:pt modelId="{01BE861A-DEA9-4F98-9FAE-0A0B77EE2AED}" type="pres">
      <dgm:prSet presAssocID="{DE79159E-785B-4DB5-9505-4025848DC9BB}" presName="rootComposite1" presStyleCnt="0"/>
      <dgm:spPr/>
    </dgm:pt>
    <dgm:pt modelId="{A114332E-7D7C-4776-95B7-FA5178489701}" type="pres">
      <dgm:prSet presAssocID="{DE79159E-785B-4DB5-9505-4025848DC9BB}" presName="rootText1" presStyleLbl="node0" presStyleIdx="0" presStyleCnt="1">
        <dgm:presLayoutVars>
          <dgm:chPref val="3"/>
        </dgm:presLayoutVars>
      </dgm:prSet>
      <dgm:spPr/>
      <dgm:t>
        <a:bodyPr/>
        <a:lstStyle/>
        <a:p>
          <a:endParaRPr lang="en-US"/>
        </a:p>
      </dgm:t>
    </dgm:pt>
    <dgm:pt modelId="{A79FA8DF-9FA0-464A-B962-4FD2A5991A2A}" type="pres">
      <dgm:prSet presAssocID="{DE79159E-785B-4DB5-9505-4025848DC9BB}" presName="rootConnector1" presStyleLbl="node1" presStyleIdx="0" presStyleCnt="0"/>
      <dgm:spPr/>
      <dgm:t>
        <a:bodyPr/>
        <a:lstStyle/>
        <a:p>
          <a:pPr rtl="1"/>
          <a:endParaRPr lang="fa-IR"/>
        </a:p>
      </dgm:t>
    </dgm:pt>
    <dgm:pt modelId="{29790F3A-5B1D-4ED3-BAF4-F207D6B7E1FB}" type="pres">
      <dgm:prSet presAssocID="{DE79159E-785B-4DB5-9505-4025848DC9BB}" presName="hierChild2" presStyleCnt="0"/>
      <dgm:spPr/>
    </dgm:pt>
    <dgm:pt modelId="{FBCDD2F7-9029-4F98-ACB1-9C6AFB690C38}" type="pres">
      <dgm:prSet presAssocID="{275EF378-41EE-4636-87B1-7D4E32D58E28}" presName="Name37" presStyleLbl="parChTrans1D2" presStyleIdx="0" presStyleCnt="3"/>
      <dgm:spPr/>
      <dgm:t>
        <a:bodyPr/>
        <a:lstStyle/>
        <a:p>
          <a:pPr rtl="1"/>
          <a:endParaRPr lang="fa-IR"/>
        </a:p>
      </dgm:t>
    </dgm:pt>
    <dgm:pt modelId="{E49E06D1-B4B7-492F-8B44-2633371ED12D}" type="pres">
      <dgm:prSet presAssocID="{E9DA2FD6-5820-47F1-A87E-FCC24814400B}" presName="hierRoot2" presStyleCnt="0">
        <dgm:presLayoutVars>
          <dgm:hierBranch val="init"/>
        </dgm:presLayoutVars>
      </dgm:prSet>
      <dgm:spPr/>
    </dgm:pt>
    <dgm:pt modelId="{43F47B69-B782-4314-95E2-3BF570B2B6B9}" type="pres">
      <dgm:prSet presAssocID="{E9DA2FD6-5820-47F1-A87E-FCC24814400B}" presName="rootComposite" presStyleCnt="0"/>
      <dgm:spPr/>
    </dgm:pt>
    <dgm:pt modelId="{0B5301F8-50A6-482E-9C7C-CB9C5672BB0A}" type="pres">
      <dgm:prSet presAssocID="{E9DA2FD6-5820-47F1-A87E-FCC24814400B}" presName="rootText" presStyleLbl="node2" presStyleIdx="0" presStyleCnt="3">
        <dgm:presLayoutVars>
          <dgm:chPref val="3"/>
        </dgm:presLayoutVars>
      </dgm:prSet>
      <dgm:spPr/>
      <dgm:t>
        <a:bodyPr/>
        <a:lstStyle/>
        <a:p>
          <a:pPr rtl="1"/>
          <a:endParaRPr lang="fa-IR"/>
        </a:p>
      </dgm:t>
    </dgm:pt>
    <dgm:pt modelId="{DD4D9167-FB36-401F-AA63-FDE089FDD7E3}" type="pres">
      <dgm:prSet presAssocID="{E9DA2FD6-5820-47F1-A87E-FCC24814400B}" presName="rootConnector" presStyleLbl="node2" presStyleIdx="0" presStyleCnt="3"/>
      <dgm:spPr/>
      <dgm:t>
        <a:bodyPr/>
        <a:lstStyle/>
        <a:p>
          <a:pPr rtl="1"/>
          <a:endParaRPr lang="fa-IR"/>
        </a:p>
      </dgm:t>
    </dgm:pt>
    <dgm:pt modelId="{DF23161A-3E17-4F07-A1D7-4D41BA271D33}" type="pres">
      <dgm:prSet presAssocID="{E9DA2FD6-5820-47F1-A87E-FCC24814400B}" presName="hierChild4" presStyleCnt="0"/>
      <dgm:spPr/>
    </dgm:pt>
    <dgm:pt modelId="{07F5BFCF-DAC8-4799-9F48-78E672D11AB2}" type="pres">
      <dgm:prSet presAssocID="{E9DA2FD6-5820-47F1-A87E-FCC24814400B}" presName="hierChild5" presStyleCnt="0"/>
      <dgm:spPr/>
    </dgm:pt>
    <dgm:pt modelId="{C6854C25-F20E-4AD8-A88E-CDB82D77E82C}" type="pres">
      <dgm:prSet presAssocID="{245AD196-548E-4B0A-8EF0-585F657C5787}" presName="Name37" presStyleLbl="parChTrans1D2" presStyleIdx="1" presStyleCnt="3"/>
      <dgm:spPr/>
      <dgm:t>
        <a:bodyPr/>
        <a:lstStyle/>
        <a:p>
          <a:pPr rtl="1"/>
          <a:endParaRPr lang="fa-IR"/>
        </a:p>
      </dgm:t>
    </dgm:pt>
    <dgm:pt modelId="{CE4C19D8-8A4E-47BB-A1FF-31374CDD525E}" type="pres">
      <dgm:prSet presAssocID="{E6A0D2DE-8C93-4BB5-A201-9D52B96EFC12}" presName="hierRoot2" presStyleCnt="0">
        <dgm:presLayoutVars>
          <dgm:hierBranch val="init"/>
        </dgm:presLayoutVars>
      </dgm:prSet>
      <dgm:spPr/>
    </dgm:pt>
    <dgm:pt modelId="{C334B779-7012-46E5-8DE5-030CED1B6737}" type="pres">
      <dgm:prSet presAssocID="{E6A0D2DE-8C93-4BB5-A201-9D52B96EFC12}" presName="rootComposite" presStyleCnt="0"/>
      <dgm:spPr/>
    </dgm:pt>
    <dgm:pt modelId="{12616452-57C7-41C7-9255-2B5E999642AC}" type="pres">
      <dgm:prSet presAssocID="{E6A0D2DE-8C93-4BB5-A201-9D52B96EFC12}" presName="rootText" presStyleLbl="node2" presStyleIdx="1" presStyleCnt="3">
        <dgm:presLayoutVars>
          <dgm:chPref val="3"/>
        </dgm:presLayoutVars>
      </dgm:prSet>
      <dgm:spPr/>
      <dgm:t>
        <a:bodyPr/>
        <a:lstStyle/>
        <a:p>
          <a:pPr rtl="1"/>
          <a:endParaRPr lang="fa-IR"/>
        </a:p>
      </dgm:t>
    </dgm:pt>
    <dgm:pt modelId="{470A0F57-78F4-4749-A8E8-E8C4860677D0}" type="pres">
      <dgm:prSet presAssocID="{E6A0D2DE-8C93-4BB5-A201-9D52B96EFC12}" presName="rootConnector" presStyleLbl="node2" presStyleIdx="1" presStyleCnt="3"/>
      <dgm:spPr/>
      <dgm:t>
        <a:bodyPr/>
        <a:lstStyle/>
        <a:p>
          <a:pPr rtl="1"/>
          <a:endParaRPr lang="fa-IR"/>
        </a:p>
      </dgm:t>
    </dgm:pt>
    <dgm:pt modelId="{9448BEA8-0828-4A31-A091-3EBF02D185D0}" type="pres">
      <dgm:prSet presAssocID="{E6A0D2DE-8C93-4BB5-A201-9D52B96EFC12}" presName="hierChild4" presStyleCnt="0"/>
      <dgm:spPr/>
    </dgm:pt>
    <dgm:pt modelId="{26E3E9F1-AD40-400B-BE1D-1CDF742B1EE7}" type="pres">
      <dgm:prSet presAssocID="{E6A0D2DE-8C93-4BB5-A201-9D52B96EFC12}" presName="hierChild5" presStyleCnt="0"/>
      <dgm:spPr/>
    </dgm:pt>
    <dgm:pt modelId="{BFA883F4-928C-42B5-997C-1BB3231119B1}" type="pres">
      <dgm:prSet presAssocID="{587E0360-CA5D-4412-AD84-ECCACE03174A}" presName="Name37" presStyleLbl="parChTrans1D2" presStyleIdx="2" presStyleCnt="3"/>
      <dgm:spPr/>
      <dgm:t>
        <a:bodyPr/>
        <a:lstStyle/>
        <a:p>
          <a:pPr rtl="1"/>
          <a:endParaRPr lang="fa-IR"/>
        </a:p>
      </dgm:t>
    </dgm:pt>
    <dgm:pt modelId="{0D9C1D5A-C765-4374-8A4F-2FD1B20D3D54}" type="pres">
      <dgm:prSet presAssocID="{6F6F166E-008A-4015-9ED3-76410AF4A755}" presName="hierRoot2" presStyleCnt="0">
        <dgm:presLayoutVars>
          <dgm:hierBranch val="init"/>
        </dgm:presLayoutVars>
      </dgm:prSet>
      <dgm:spPr/>
    </dgm:pt>
    <dgm:pt modelId="{283C2844-4A2B-4EBE-AF02-67CD9C0CEC5A}" type="pres">
      <dgm:prSet presAssocID="{6F6F166E-008A-4015-9ED3-76410AF4A755}" presName="rootComposite" presStyleCnt="0"/>
      <dgm:spPr/>
    </dgm:pt>
    <dgm:pt modelId="{11A59575-A420-41C8-A695-FC73E48F92C2}" type="pres">
      <dgm:prSet presAssocID="{6F6F166E-008A-4015-9ED3-76410AF4A755}" presName="rootText" presStyleLbl="node2" presStyleIdx="2" presStyleCnt="3">
        <dgm:presLayoutVars>
          <dgm:chPref val="3"/>
        </dgm:presLayoutVars>
      </dgm:prSet>
      <dgm:spPr/>
      <dgm:t>
        <a:bodyPr/>
        <a:lstStyle/>
        <a:p>
          <a:pPr rtl="1"/>
          <a:endParaRPr lang="fa-IR"/>
        </a:p>
      </dgm:t>
    </dgm:pt>
    <dgm:pt modelId="{A495B2B6-F30C-4E78-A550-76BA40D68699}" type="pres">
      <dgm:prSet presAssocID="{6F6F166E-008A-4015-9ED3-76410AF4A755}" presName="rootConnector" presStyleLbl="node2" presStyleIdx="2" presStyleCnt="3"/>
      <dgm:spPr/>
      <dgm:t>
        <a:bodyPr/>
        <a:lstStyle/>
        <a:p>
          <a:pPr rtl="1"/>
          <a:endParaRPr lang="fa-IR"/>
        </a:p>
      </dgm:t>
    </dgm:pt>
    <dgm:pt modelId="{A346EFD4-3835-4D79-8F82-E94B68CC8775}" type="pres">
      <dgm:prSet presAssocID="{6F6F166E-008A-4015-9ED3-76410AF4A755}" presName="hierChild4" presStyleCnt="0"/>
      <dgm:spPr/>
    </dgm:pt>
    <dgm:pt modelId="{4003DB18-18DE-4C9B-B24A-E3EE903146BE}" type="pres">
      <dgm:prSet presAssocID="{6F6F166E-008A-4015-9ED3-76410AF4A755}" presName="hierChild5" presStyleCnt="0"/>
      <dgm:spPr/>
    </dgm:pt>
    <dgm:pt modelId="{9AA38E82-A226-42BF-B45C-17EBD2830BAA}" type="pres">
      <dgm:prSet presAssocID="{DE79159E-785B-4DB5-9505-4025848DC9BB}" presName="hierChild3" presStyleCnt="0"/>
      <dgm:spPr/>
    </dgm:pt>
  </dgm:ptLst>
  <dgm:cxnLst>
    <dgm:cxn modelId="{55A07109-2A88-4ED7-BB69-4B77AF8D326B}" type="presOf" srcId="{275EF378-41EE-4636-87B1-7D4E32D58E28}" destId="{FBCDD2F7-9029-4F98-ACB1-9C6AFB690C38}" srcOrd="0" destOrd="0" presId="urn:microsoft.com/office/officeart/2005/8/layout/orgChart1"/>
    <dgm:cxn modelId="{B652ADE8-C1E7-413C-B049-35199EE036D2}" type="presOf" srcId="{E6A0D2DE-8C93-4BB5-A201-9D52B96EFC12}" destId="{470A0F57-78F4-4749-A8E8-E8C4860677D0}" srcOrd="1" destOrd="0" presId="urn:microsoft.com/office/officeart/2005/8/layout/orgChart1"/>
    <dgm:cxn modelId="{20D6D9BD-7774-453D-B3DF-7C5231BB9E90}" type="presOf" srcId="{DE79159E-785B-4DB5-9505-4025848DC9BB}" destId="{A114332E-7D7C-4776-95B7-FA5178489701}" srcOrd="0" destOrd="0" presId="urn:microsoft.com/office/officeart/2005/8/layout/orgChart1"/>
    <dgm:cxn modelId="{A51A2206-7807-42E5-A3A5-979D9A855D67}" type="presOf" srcId="{6F6F166E-008A-4015-9ED3-76410AF4A755}" destId="{11A59575-A420-41C8-A695-FC73E48F92C2}" srcOrd="0" destOrd="0" presId="urn:microsoft.com/office/officeart/2005/8/layout/orgChart1"/>
    <dgm:cxn modelId="{5DB12F67-35D3-46C4-B6A0-BD6463F04A0D}" srcId="{DE79159E-785B-4DB5-9505-4025848DC9BB}" destId="{6F6F166E-008A-4015-9ED3-76410AF4A755}" srcOrd="2" destOrd="0" parTransId="{587E0360-CA5D-4412-AD84-ECCACE03174A}" sibTransId="{99FB7C28-54A9-4166-BC9B-408CFFE412D3}"/>
    <dgm:cxn modelId="{BD4142C4-BC1E-4220-AA35-CA1B4CEB67A8}" srcId="{DE79159E-785B-4DB5-9505-4025848DC9BB}" destId="{E6A0D2DE-8C93-4BB5-A201-9D52B96EFC12}" srcOrd="1" destOrd="0" parTransId="{245AD196-548E-4B0A-8EF0-585F657C5787}" sibTransId="{B51A02E1-14B7-4D6A-AB77-B518C438D417}"/>
    <dgm:cxn modelId="{D47109A0-27D8-4208-A95A-E81C2A2257A4}" type="presOf" srcId="{245AD196-548E-4B0A-8EF0-585F657C5787}" destId="{C6854C25-F20E-4AD8-A88E-CDB82D77E82C}" srcOrd="0" destOrd="0" presId="urn:microsoft.com/office/officeart/2005/8/layout/orgChart1"/>
    <dgm:cxn modelId="{A2473362-1080-49D3-859A-7DAE041CF060}" srcId="{DE79159E-785B-4DB5-9505-4025848DC9BB}" destId="{E9DA2FD6-5820-47F1-A87E-FCC24814400B}" srcOrd="0" destOrd="0" parTransId="{275EF378-41EE-4636-87B1-7D4E32D58E28}" sibTransId="{38778518-FD5D-4C00-9C1F-28D113C425FF}"/>
    <dgm:cxn modelId="{F8E04756-6716-4F19-B749-584433B6F30B}" type="presOf" srcId="{E9DA2FD6-5820-47F1-A87E-FCC24814400B}" destId="{0B5301F8-50A6-482E-9C7C-CB9C5672BB0A}" srcOrd="0" destOrd="0" presId="urn:microsoft.com/office/officeart/2005/8/layout/orgChart1"/>
    <dgm:cxn modelId="{02CC9F09-03DE-4F86-8556-C2408A16A357}" type="presOf" srcId="{6F6F166E-008A-4015-9ED3-76410AF4A755}" destId="{A495B2B6-F30C-4E78-A550-76BA40D68699}" srcOrd="1" destOrd="0" presId="urn:microsoft.com/office/officeart/2005/8/layout/orgChart1"/>
    <dgm:cxn modelId="{53D429B2-A9B1-4B90-8273-321FD345BD29}" srcId="{99F7B247-6C78-45AE-916A-59557962DACD}" destId="{DE79159E-785B-4DB5-9505-4025848DC9BB}" srcOrd="0" destOrd="0" parTransId="{3868CF64-C259-415F-931C-B0A7DB687BD4}" sibTransId="{C010725C-CD62-4381-83B8-103817C92385}"/>
    <dgm:cxn modelId="{8235BEF1-1962-45B2-A745-85D125D74D19}" type="presOf" srcId="{E6A0D2DE-8C93-4BB5-A201-9D52B96EFC12}" destId="{12616452-57C7-41C7-9255-2B5E999642AC}" srcOrd="0" destOrd="0" presId="urn:microsoft.com/office/officeart/2005/8/layout/orgChart1"/>
    <dgm:cxn modelId="{16666B89-8553-4975-9603-CF53D92F3218}" type="presOf" srcId="{DE79159E-785B-4DB5-9505-4025848DC9BB}" destId="{A79FA8DF-9FA0-464A-B962-4FD2A5991A2A}" srcOrd="1" destOrd="0" presId="urn:microsoft.com/office/officeart/2005/8/layout/orgChart1"/>
    <dgm:cxn modelId="{0C424F18-104F-4820-B15A-28BEB01746C0}" type="presOf" srcId="{587E0360-CA5D-4412-AD84-ECCACE03174A}" destId="{BFA883F4-928C-42B5-997C-1BB3231119B1}" srcOrd="0" destOrd="0" presId="urn:microsoft.com/office/officeart/2005/8/layout/orgChart1"/>
    <dgm:cxn modelId="{ECB6279D-B5CF-460C-B00A-11347430C6BA}" type="presOf" srcId="{99F7B247-6C78-45AE-916A-59557962DACD}" destId="{129D0132-D283-4851-9F80-9E5F69630521}" srcOrd="0" destOrd="0" presId="urn:microsoft.com/office/officeart/2005/8/layout/orgChart1"/>
    <dgm:cxn modelId="{6C7D9B6F-B739-4665-8848-9973ADD279F0}" type="presOf" srcId="{E9DA2FD6-5820-47F1-A87E-FCC24814400B}" destId="{DD4D9167-FB36-401F-AA63-FDE089FDD7E3}" srcOrd="1" destOrd="0" presId="urn:microsoft.com/office/officeart/2005/8/layout/orgChart1"/>
    <dgm:cxn modelId="{1E4CB4FC-449D-4B92-A7EA-C5AC9BCD2732}" type="presParOf" srcId="{129D0132-D283-4851-9F80-9E5F69630521}" destId="{D56B9DBC-4651-4A8F-8AFE-4C95DC582886}" srcOrd="0" destOrd="0" presId="urn:microsoft.com/office/officeart/2005/8/layout/orgChart1"/>
    <dgm:cxn modelId="{2B964353-9624-45D1-83D4-F31008AB04E3}" type="presParOf" srcId="{D56B9DBC-4651-4A8F-8AFE-4C95DC582886}" destId="{01BE861A-DEA9-4F98-9FAE-0A0B77EE2AED}" srcOrd="0" destOrd="0" presId="urn:microsoft.com/office/officeart/2005/8/layout/orgChart1"/>
    <dgm:cxn modelId="{9DF8A6AD-3EBE-4B18-83AC-B66CB0C1892E}" type="presParOf" srcId="{01BE861A-DEA9-4F98-9FAE-0A0B77EE2AED}" destId="{A114332E-7D7C-4776-95B7-FA5178489701}" srcOrd="0" destOrd="0" presId="urn:microsoft.com/office/officeart/2005/8/layout/orgChart1"/>
    <dgm:cxn modelId="{DC4881BB-B218-4D41-A967-6F113F30881A}" type="presParOf" srcId="{01BE861A-DEA9-4F98-9FAE-0A0B77EE2AED}" destId="{A79FA8DF-9FA0-464A-B962-4FD2A5991A2A}" srcOrd="1" destOrd="0" presId="urn:microsoft.com/office/officeart/2005/8/layout/orgChart1"/>
    <dgm:cxn modelId="{87243708-F9B6-4665-9F2C-018A68054234}" type="presParOf" srcId="{D56B9DBC-4651-4A8F-8AFE-4C95DC582886}" destId="{29790F3A-5B1D-4ED3-BAF4-F207D6B7E1FB}" srcOrd="1" destOrd="0" presId="urn:microsoft.com/office/officeart/2005/8/layout/orgChart1"/>
    <dgm:cxn modelId="{1564987A-D585-470D-BD81-CD056AB350D2}" type="presParOf" srcId="{29790F3A-5B1D-4ED3-BAF4-F207D6B7E1FB}" destId="{FBCDD2F7-9029-4F98-ACB1-9C6AFB690C38}" srcOrd="0" destOrd="0" presId="urn:microsoft.com/office/officeart/2005/8/layout/orgChart1"/>
    <dgm:cxn modelId="{DB86CED9-41EF-49C2-A262-C658B5998CAD}" type="presParOf" srcId="{29790F3A-5B1D-4ED3-BAF4-F207D6B7E1FB}" destId="{E49E06D1-B4B7-492F-8B44-2633371ED12D}" srcOrd="1" destOrd="0" presId="urn:microsoft.com/office/officeart/2005/8/layout/orgChart1"/>
    <dgm:cxn modelId="{4C0C92B1-D341-4F5D-AC2D-AE72B8BC5C4C}" type="presParOf" srcId="{E49E06D1-B4B7-492F-8B44-2633371ED12D}" destId="{43F47B69-B782-4314-95E2-3BF570B2B6B9}" srcOrd="0" destOrd="0" presId="urn:microsoft.com/office/officeart/2005/8/layout/orgChart1"/>
    <dgm:cxn modelId="{DFE06773-0EF2-4B3C-AD9A-F5EC56D53665}" type="presParOf" srcId="{43F47B69-B782-4314-95E2-3BF570B2B6B9}" destId="{0B5301F8-50A6-482E-9C7C-CB9C5672BB0A}" srcOrd="0" destOrd="0" presId="urn:microsoft.com/office/officeart/2005/8/layout/orgChart1"/>
    <dgm:cxn modelId="{B88D472D-1E4B-429B-8DDA-0F3BE26B86EB}" type="presParOf" srcId="{43F47B69-B782-4314-95E2-3BF570B2B6B9}" destId="{DD4D9167-FB36-401F-AA63-FDE089FDD7E3}" srcOrd="1" destOrd="0" presId="urn:microsoft.com/office/officeart/2005/8/layout/orgChart1"/>
    <dgm:cxn modelId="{D5E6A737-AECE-4371-8AAB-F9671D341BC3}" type="presParOf" srcId="{E49E06D1-B4B7-492F-8B44-2633371ED12D}" destId="{DF23161A-3E17-4F07-A1D7-4D41BA271D33}" srcOrd="1" destOrd="0" presId="urn:microsoft.com/office/officeart/2005/8/layout/orgChart1"/>
    <dgm:cxn modelId="{6863CE43-03BA-430E-B02D-00F45B614309}" type="presParOf" srcId="{E49E06D1-B4B7-492F-8B44-2633371ED12D}" destId="{07F5BFCF-DAC8-4799-9F48-78E672D11AB2}" srcOrd="2" destOrd="0" presId="urn:microsoft.com/office/officeart/2005/8/layout/orgChart1"/>
    <dgm:cxn modelId="{6BC786CA-0BD6-467C-9B78-923FCAC74EA3}" type="presParOf" srcId="{29790F3A-5B1D-4ED3-BAF4-F207D6B7E1FB}" destId="{C6854C25-F20E-4AD8-A88E-CDB82D77E82C}" srcOrd="2" destOrd="0" presId="urn:microsoft.com/office/officeart/2005/8/layout/orgChart1"/>
    <dgm:cxn modelId="{58476D2C-F265-45B0-BA4A-B83CBFC06C8B}" type="presParOf" srcId="{29790F3A-5B1D-4ED3-BAF4-F207D6B7E1FB}" destId="{CE4C19D8-8A4E-47BB-A1FF-31374CDD525E}" srcOrd="3" destOrd="0" presId="urn:microsoft.com/office/officeart/2005/8/layout/orgChart1"/>
    <dgm:cxn modelId="{6FC9FFA5-7CEC-4E3F-B517-097BC8FC0D60}" type="presParOf" srcId="{CE4C19D8-8A4E-47BB-A1FF-31374CDD525E}" destId="{C334B779-7012-46E5-8DE5-030CED1B6737}" srcOrd="0" destOrd="0" presId="urn:microsoft.com/office/officeart/2005/8/layout/orgChart1"/>
    <dgm:cxn modelId="{1E2CBF40-0468-46A9-BE35-D90A45443CBF}" type="presParOf" srcId="{C334B779-7012-46E5-8DE5-030CED1B6737}" destId="{12616452-57C7-41C7-9255-2B5E999642AC}" srcOrd="0" destOrd="0" presId="urn:microsoft.com/office/officeart/2005/8/layout/orgChart1"/>
    <dgm:cxn modelId="{DDC1B0D2-727D-444F-AAC6-53C278F53136}" type="presParOf" srcId="{C334B779-7012-46E5-8DE5-030CED1B6737}" destId="{470A0F57-78F4-4749-A8E8-E8C4860677D0}" srcOrd="1" destOrd="0" presId="urn:microsoft.com/office/officeart/2005/8/layout/orgChart1"/>
    <dgm:cxn modelId="{5926CB5D-2201-4B68-BD12-A450DAF44B9C}" type="presParOf" srcId="{CE4C19D8-8A4E-47BB-A1FF-31374CDD525E}" destId="{9448BEA8-0828-4A31-A091-3EBF02D185D0}" srcOrd="1" destOrd="0" presId="urn:microsoft.com/office/officeart/2005/8/layout/orgChart1"/>
    <dgm:cxn modelId="{47644DC3-4810-41D9-9B8C-DE4296D89F68}" type="presParOf" srcId="{CE4C19D8-8A4E-47BB-A1FF-31374CDD525E}" destId="{26E3E9F1-AD40-400B-BE1D-1CDF742B1EE7}" srcOrd="2" destOrd="0" presId="urn:microsoft.com/office/officeart/2005/8/layout/orgChart1"/>
    <dgm:cxn modelId="{62231879-307F-412D-A16A-1DE4605DC481}" type="presParOf" srcId="{29790F3A-5B1D-4ED3-BAF4-F207D6B7E1FB}" destId="{BFA883F4-928C-42B5-997C-1BB3231119B1}" srcOrd="4" destOrd="0" presId="urn:microsoft.com/office/officeart/2005/8/layout/orgChart1"/>
    <dgm:cxn modelId="{C68CDDF8-25EB-4BC4-A2C8-454D556C65CE}" type="presParOf" srcId="{29790F3A-5B1D-4ED3-BAF4-F207D6B7E1FB}" destId="{0D9C1D5A-C765-4374-8A4F-2FD1B20D3D54}" srcOrd="5" destOrd="0" presId="urn:microsoft.com/office/officeart/2005/8/layout/orgChart1"/>
    <dgm:cxn modelId="{C417CDD0-6780-4734-B435-B35DF25DE001}" type="presParOf" srcId="{0D9C1D5A-C765-4374-8A4F-2FD1B20D3D54}" destId="{283C2844-4A2B-4EBE-AF02-67CD9C0CEC5A}" srcOrd="0" destOrd="0" presId="urn:microsoft.com/office/officeart/2005/8/layout/orgChart1"/>
    <dgm:cxn modelId="{C8972162-8AB2-4209-A3DA-C58E6DDA44B3}" type="presParOf" srcId="{283C2844-4A2B-4EBE-AF02-67CD9C0CEC5A}" destId="{11A59575-A420-41C8-A695-FC73E48F92C2}" srcOrd="0" destOrd="0" presId="urn:microsoft.com/office/officeart/2005/8/layout/orgChart1"/>
    <dgm:cxn modelId="{78530B6A-8429-4463-9692-654A2E356299}" type="presParOf" srcId="{283C2844-4A2B-4EBE-AF02-67CD9C0CEC5A}" destId="{A495B2B6-F30C-4E78-A550-76BA40D68699}" srcOrd="1" destOrd="0" presId="urn:microsoft.com/office/officeart/2005/8/layout/orgChart1"/>
    <dgm:cxn modelId="{7DC6F6C7-5648-4F3B-8753-F8681985D015}" type="presParOf" srcId="{0D9C1D5A-C765-4374-8A4F-2FD1B20D3D54}" destId="{A346EFD4-3835-4D79-8F82-E94B68CC8775}" srcOrd="1" destOrd="0" presId="urn:microsoft.com/office/officeart/2005/8/layout/orgChart1"/>
    <dgm:cxn modelId="{41152740-8440-4877-A8A6-628E33A398A2}" type="presParOf" srcId="{0D9C1D5A-C765-4374-8A4F-2FD1B20D3D54}" destId="{4003DB18-18DE-4C9B-B24A-E3EE903146BE}" srcOrd="2" destOrd="0" presId="urn:microsoft.com/office/officeart/2005/8/layout/orgChart1"/>
    <dgm:cxn modelId="{44D34F30-E26C-40CD-AEAF-5AD0273BB307}" type="presParOf" srcId="{D56B9DBC-4651-4A8F-8AFE-4C95DC582886}" destId="{9AA38E82-A226-42BF-B45C-17EBD2830BA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34BF5-AF75-4C08-BC46-30EFDBD06919}">
      <dsp:nvSpPr>
        <dsp:cNvPr id="0" name=""/>
        <dsp:cNvSpPr/>
      </dsp:nvSpPr>
      <dsp:spPr>
        <a:xfrm>
          <a:off x="5460456" y="2143680"/>
          <a:ext cx="4723756" cy="306778"/>
        </a:xfrm>
        <a:custGeom>
          <a:avLst/>
          <a:gdLst/>
          <a:ahLst/>
          <a:cxnLst/>
          <a:rect l="0" t="0" r="0" b="0"/>
          <a:pathLst>
            <a:path>
              <a:moveTo>
                <a:pt x="0" y="0"/>
              </a:moveTo>
              <a:lnTo>
                <a:pt x="0" y="153389"/>
              </a:lnTo>
              <a:lnTo>
                <a:pt x="4723756" y="153389"/>
              </a:lnTo>
              <a:lnTo>
                <a:pt x="4723756" y="30677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AC780C-A6CC-4498-9AE7-D5E83D748FE9}">
      <dsp:nvSpPr>
        <dsp:cNvPr id="0" name=""/>
        <dsp:cNvSpPr/>
      </dsp:nvSpPr>
      <dsp:spPr>
        <a:xfrm>
          <a:off x="5460456" y="2143680"/>
          <a:ext cx="2956126" cy="306778"/>
        </a:xfrm>
        <a:custGeom>
          <a:avLst/>
          <a:gdLst/>
          <a:ahLst/>
          <a:cxnLst/>
          <a:rect l="0" t="0" r="0" b="0"/>
          <a:pathLst>
            <a:path>
              <a:moveTo>
                <a:pt x="0" y="0"/>
              </a:moveTo>
              <a:lnTo>
                <a:pt x="0" y="153389"/>
              </a:lnTo>
              <a:lnTo>
                <a:pt x="2956126" y="153389"/>
              </a:lnTo>
              <a:lnTo>
                <a:pt x="2956126" y="30677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9855BB-CA57-4B8E-9FC7-DE449A7C87C2}">
      <dsp:nvSpPr>
        <dsp:cNvPr id="0" name=""/>
        <dsp:cNvSpPr/>
      </dsp:nvSpPr>
      <dsp:spPr>
        <a:xfrm>
          <a:off x="5460456" y="2143680"/>
          <a:ext cx="883814" cy="306778"/>
        </a:xfrm>
        <a:custGeom>
          <a:avLst/>
          <a:gdLst/>
          <a:ahLst/>
          <a:cxnLst/>
          <a:rect l="0" t="0" r="0" b="0"/>
          <a:pathLst>
            <a:path>
              <a:moveTo>
                <a:pt x="0" y="0"/>
              </a:moveTo>
              <a:lnTo>
                <a:pt x="0" y="153389"/>
              </a:lnTo>
              <a:lnTo>
                <a:pt x="883814" y="153389"/>
              </a:lnTo>
              <a:lnTo>
                <a:pt x="883814" y="30677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6D7918-4415-426F-9279-02F5E8EF636D}">
      <dsp:nvSpPr>
        <dsp:cNvPr id="0" name=""/>
        <dsp:cNvSpPr/>
      </dsp:nvSpPr>
      <dsp:spPr>
        <a:xfrm>
          <a:off x="4271958" y="2143680"/>
          <a:ext cx="1188497" cy="306778"/>
        </a:xfrm>
        <a:custGeom>
          <a:avLst/>
          <a:gdLst/>
          <a:ahLst/>
          <a:cxnLst/>
          <a:rect l="0" t="0" r="0" b="0"/>
          <a:pathLst>
            <a:path>
              <a:moveTo>
                <a:pt x="1188497" y="0"/>
              </a:moveTo>
              <a:lnTo>
                <a:pt x="1188497" y="153389"/>
              </a:lnTo>
              <a:lnTo>
                <a:pt x="0" y="153389"/>
              </a:lnTo>
              <a:lnTo>
                <a:pt x="0" y="30677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CDA07F-D85F-454D-99E6-23F0DC8E8D53}">
      <dsp:nvSpPr>
        <dsp:cNvPr id="0" name=""/>
        <dsp:cNvSpPr/>
      </dsp:nvSpPr>
      <dsp:spPr>
        <a:xfrm>
          <a:off x="2504329" y="2143680"/>
          <a:ext cx="2956126" cy="306778"/>
        </a:xfrm>
        <a:custGeom>
          <a:avLst/>
          <a:gdLst/>
          <a:ahLst/>
          <a:cxnLst/>
          <a:rect l="0" t="0" r="0" b="0"/>
          <a:pathLst>
            <a:path>
              <a:moveTo>
                <a:pt x="2956126" y="0"/>
              </a:moveTo>
              <a:lnTo>
                <a:pt x="2956126" y="153389"/>
              </a:lnTo>
              <a:lnTo>
                <a:pt x="0" y="153389"/>
              </a:lnTo>
              <a:lnTo>
                <a:pt x="0" y="30677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B24B31-F6D9-4D4E-967D-B37D64901BB1}">
      <dsp:nvSpPr>
        <dsp:cNvPr id="0" name=""/>
        <dsp:cNvSpPr/>
      </dsp:nvSpPr>
      <dsp:spPr>
        <a:xfrm>
          <a:off x="736699" y="2143680"/>
          <a:ext cx="4723756" cy="306778"/>
        </a:xfrm>
        <a:custGeom>
          <a:avLst/>
          <a:gdLst/>
          <a:ahLst/>
          <a:cxnLst/>
          <a:rect l="0" t="0" r="0" b="0"/>
          <a:pathLst>
            <a:path>
              <a:moveTo>
                <a:pt x="4723756" y="0"/>
              </a:moveTo>
              <a:lnTo>
                <a:pt x="4723756" y="153389"/>
              </a:lnTo>
              <a:lnTo>
                <a:pt x="0" y="153389"/>
              </a:lnTo>
              <a:lnTo>
                <a:pt x="0" y="30677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50CA6A-BFB6-4487-87FE-928C61797530}">
      <dsp:nvSpPr>
        <dsp:cNvPr id="0" name=""/>
        <dsp:cNvSpPr/>
      </dsp:nvSpPr>
      <dsp:spPr>
        <a:xfrm>
          <a:off x="4730030" y="1413254"/>
          <a:ext cx="1460850" cy="73042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cs typeface="B Nazanin" panose="00000400000000000000" pitchFamily="2" charset="-78"/>
            </a:rPr>
            <a:t>اطلاعات حاصل از اندازه‌گيري عملكرد </a:t>
          </a:r>
          <a:endParaRPr lang="en-US" sz="1600" kern="1200" dirty="0"/>
        </a:p>
      </dsp:txBody>
      <dsp:txXfrm>
        <a:off x="4730030" y="1413254"/>
        <a:ext cx="1460850" cy="730425"/>
      </dsp:txXfrm>
    </dsp:sp>
    <dsp:sp modelId="{9B429941-2972-42A2-897D-86C363F7803F}">
      <dsp:nvSpPr>
        <dsp:cNvPr id="0" name=""/>
        <dsp:cNvSpPr/>
      </dsp:nvSpPr>
      <dsp:spPr>
        <a:xfrm>
          <a:off x="6274" y="2450459"/>
          <a:ext cx="1460850" cy="73042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cs typeface="B Nazanin" panose="00000400000000000000" pitchFamily="2" charset="-78"/>
            </a:rPr>
            <a:t>تحقيق و ارزشيابي برنامه</a:t>
          </a:r>
          <a:endParaRPr lang="en-US" sz="1600" kern="1200" dirty="0"/>
        </a:p>
      </dsp:txBody>
      <dsp:txXfrm>
        <a:off x="6274" y="2450459"/>
        <a:ext cx="1460850" cy="730425"/>
      </dsp:txXfrm>
    </dsp:sp>
    <dsp:sp modelId="{ADC5F67A-EAE6-4D71-8688-F5C5841FB6B4}">
      <dsp:nvSpPr>
        <dsp:cNvPr id="0" name=""/>
        <dsp:cNvSpPr/>
      </dsp:nvSpPr>
      <dsp:spPr>
        <a:xfrm>
          <a:off x="1773903" y="2450459"/>
          <a:ext cx="1460850" cy="73042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cs typeface="B Nazanin" panose="00000400000000000000" pitchFamily="2" charset="-78"/>
            </a:rPr>
            <a:t>توسعه كاركنان</a:t>
          </a:r>
          <a:endParaRPr lang="en-US" sz="1600" kern="1200" dirty="0"/>
        </a:p>
      </dsp:txBody>
      <dsp:txXfrm>
        <a:off x="1773903" y="2450459"/>
        <a:ext cx="1460850" cy="730425"/>
      </dsp:txXfrm>
    </dsp:sp>
    <dsp:sp modelId="{79FB8348-68EE-455B-AB23-C5C2EA42B1E8}">
      <dsp:nvSpPr>
        <dsp:cNvPr id="0" name=""/>
        <dsp:cNvSpPr/>
      </dsp:nvSpPr>
      <dsp:spPr>
        <a:xfrm>
          <a:off x="3541533" y="2450459"/>
          <a:ext cx="1460850" cy="73042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cs typeface="B Nazanin" panose="00000400000000000000" pitchFamily="2" charset="-78"/>
            </a:rPr>
            <a:t>تجزيه و تحليل نيازهاي آموزشي</a:t>
          </a:r>
          <a:endParaRPr lang="en-US" sz="1600" kern="1200" dirty="0"/>
        </a:p>
      </dsp:txBody>
      <dsp:txXfrm>
        <a:off x="3541533" y="2450459"/>
        <a:ext cx="1460850" cy="730425"/>
      </dsp:txXfrm>
    </dsp:sp>
    <dsp:sp modelId="{E971CA3F-C2E7-4C45-8FE1-37C95F31D28A}">
      <dsp:nvSpPr>
        <dsp:cNvPr id="0" name=""/>
        <dsp:cNvSpPr/>
      </dsp:nvSpPr>
      <dsp:spPr>
        <a:xfrm>
          <a:off x="5309163" y="2450459"/>
          <a:ext cx="2070215" cy="132147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cs typeface="B Nazanin" panose="00000400000000000000" pitchFamily="2" charset="-78"/>
            </a:rPr>
            <a:t>درتصميمات مربوط به كاركنان (نظير: ارتقاء، انتقال، اخراج و انفصال از خدمت)، </a:t>
          </a:r>
          <a:endParaRPr lang="en-US" sz="1600" kern="1200" dirty="0"/>
        </a:p>
      </dsp:txBody>
      <dsp:txXfrm>
        <a:off x="5309163" y="2450459"/>
        <a:ext cx="2070215" cy="1321471"/>
      </dsp:txXfrm>
    </dsp:sp>
    <dsp:sp modelId="{26469D0F-BA95-4E5B-9153-88219A15FD49}">
      <dsp:nvSpPr>
        <dsp:cNvPr id="0" name=""/>
        <dsp:cNvSpPr/>
      </dsp:nvSpPr>
      <dsp:spPr>
        <a:xfrm>
          <a:off x="7686157" y="2450459"/>
          <a:ext cx="1460850" cy="73042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t>بهبود عملکرد</a:t>
          </a:r>
          <a:endParaRPr lang="en-US" sz="1600" kern="1200" dirty="0"/>
        </a:p>
      </dsp:txBody>
      <dsp:txXfrm>
        <a:off x="7686157" y="2450459"/>
        <a:ext cx="1460850" cy="730425"/>
      </dsp:txXfrm>
    </dsp:sp>
    <dsp:sp modelId="{1FDB9E8E-560B-41E3-8363-8CFAB5853B64}">
      <dsp:nvSpPr>
        <dsp:cNvPr id="0" name=""/>
        <dsp:cNvSpPr/>
      </dsp:nvSpPr>
      <dsp:spPr>
        <a:xfrm>
          <a:off x="9453787" y="2450459"/>
          <a:ext cx="1460850" cy="73042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t>جبران خدمت </a:t>
          </a:r>
          <a:endParaRPr lang="en-US" sz="1600" kern="1200" dirty="0"/>
        </a:p>
      </dsp:txBody>
      <dsp:txXfrm>
        <a:off x="9453787" y="2450459"/>
        <a:ext cx="1460850" cy="730425"/>
      </dsp:txXfrm>
    </dsp:sp>
    <dsp:sp modelId="{D7CDC36B-DCE6-4506-8C3D-4C3D02393EE8}">
      <dsp:nvSpPr>
        <dsp:cNvPr id="0" name=""/>
        <dsp:cNvSpPr/>
      </dsp:nvSpPr>
      <dsp:spPr>
        <a:xfrm>
          <a:off x="6503934" y="256480"/>
          <a:ext cx="4920686" cy="67890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rtl="1">
            <a:lnSpc>
              <a:spcPct val="90000"/>
            </a:lnSpc>
            <a:spcBef>
              <a:spcPct val="0"/>
            </a:spcBef>
            <a:spcAft>
              <a:spcPct val="35000"/>
            </a:spcAft>
          </a:pPr>
          <a:r>
            <a:rPr lang="fa-IR" sz="3000" b="1" kern="1200" dirty="0" smtClean="0">
              <a:solidFill>
                <a:schemeClr val="tx1"/>
              </a:solidFill>
              <a:cs typeface="B Titr" panose="00000700000000000000" pitchFamily="2" charset="-78"/>
            </a:rPr>
            <a:t>اهداف ارزشيابي عملكرد</a:t>
          </a:r>
          <a:endParaRPr lang="fa-IR" sz="3000" kern="1200" dirty="0">
            <a:solidFill>
              <a:schemeClr val="tx1"/>
            </a:solidFill>
          </a:endParaRPr>
        </a:p>
      </dsp:txBody>
      <dsp:txXfrm>
        <a:off x="6503934" y="256480"/>
        <a:ext cx="4920686" cy="6789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6D305-C646-47D7-8378-86C4B4D8B890}">
      <dsp:nvSpPr>
        <dsp:cNvPr id="0" name=""/>
        <dsp:cNvSpPr/>
      </dsp:nvSpPr>
      <dsp:spPr>
        <a:xfrm>
          <a:off x="5029199" y="2280500"/>
          <a:ext cx="2679047" cy="754195"/>
        </a:xfrm>
        <a:custGeom>
          <a:avLst/>
          <a:gdLst/>
          <a:ahLst/>
          <a:cxnLst/>
          <a:rect l="0" t="0" r="0" b="0"/>
          <a:pathLst>
            <a:path>
              <a:moveTo>
                <a:pt x="0" y="0"/>
              </a:moveTo>
              <a:lnTo>
                <a:pt x="0" y="377097"/>
              </a:lnTo>
              <a:lnTo>
                <a:pt x="2679047" y="377097"/>
              </a:lnTo>
              <a:lnTo>
                <a:pt x="2679047" y="75419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4BC165-F6C7-4401-8FD9-92F4D961C07D}">
      <dsp:nvSpPr>
        <dsp:cNvPr id="0" name=""/>
        <dsp:cNvSpPr/>
      </dsp:nvSpPr>
      <dsp:spPr>
        <a:xfrm>
          <a:off x="2308258" y="2280500"/>
          <a:ext cx="2720941" cy="754195"/>
        </a:xfrm>
        <a:custGeom>
          <a:avLst/>
          <a:gdLst/>
          <a:ahLst/>
          <a:cxnLst/>
          <a:rect l="0" t="0" r="0" b="0"/>
          <a:pathLst>
            <a:path>
              <a:moveTo>
                <a:pt x="2720941" y="0"/>
              </a:moveTo>
              <a:lnTo>
                <a:pt x="2720941" y="377097"/>
              </a:lnTo>
              <a:lnTo>
                <a:pt x="0" y="377097"/>
              </a:lnTo>
              <a:lnTo>
                <a:pt x="0" y="75419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AE6755-4FA8-4F7D-81F2-DFE6C53A9C12}">
      <dsp:nvSpPr>
        <dsp:cNvPr id="0" name=""/>
        <dsp:cNvSpPr/>
      </dsp:nvSpPr>
      <dsp:spPr>
        <a:xfrm>
          <a:off x="736353" y="484795"/>
          <a:ext cx="8585693" cy="179570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fa-IR" sz="4800" kern="1200" dirty="0" smtClean="0">
              <a:cs typeface="B Nazanin" panose="00000400000000000000" pitchFamily="2" charset="-78"/>
            </a:rPr>
            <a:t>اهداف کلی ارزشیابی عملکرد</a:t>
          </a:r>
          <a:endParaRPr lang="en-US" sz="4800" kern="1200" dirty="0">
            <a:cs typeface="B Nazanin" panose="00000400000000000000" pitchFamily="2" charset="-78"/>
          </a:endParaRPr>
        </a:p>
      </dsp:txBody>
      <dsp:txXfrm>
        <a:off x="736353" y="484795"/>
        <a:ext cx="8585693" cy="1795704"/>
      </dsp:txXfrm>
    </dsp:sp>
    <dsp:sp modelId="{DE1F691B-D645-4988-8972-D4470E8133CC}">
      <dsp:nvSpPr>
        <dsp:cNvPr id="0" name=""/>
        <dsp:cNvSpPr/>
      </dsp:nvSpPr>
      <dsp:spPr>
        <a:xfrm>
          <a:off x="6309" y="3034695"/>
          <a:ext cx="4603898" cy="179570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fa-IR" sz="4400" kern="1200" dirty="0" smtClean="0">
              <a:cs typeface="B Nazanin" panose="00000400000000000000" pitchFamily="2" charset="-78"/>
            </a:rPr>
            <a:t>اهداف توسعه ای</a:t>
          </a:r>
          <a:endParaRPr lang="en-US" sz="4400" kern="1200" dirty="0">
            <a:cs typeface="B Nazanin" panose="00000400000000000000" pitchFamily="2" charset="-78"/>
          </a:endParaRPr>
        </a:p>
      </dsp:txBody>
      <dsp:txXfrm>
        <a:off x="6309" y="3034695"/>
        <a:ext cx="4603898" cy="1795704"/>
      </dsp:txXfrm>
    </dsp:sp>
    <dsp:sp modelId="{B33E8CF3-2479-4AFF-8462-2CE80931F1B1}">
      <dsp:nvSpPr>
        <dsp:cNvPr id="0" name=""/>
        <dsp:cNvSpPr/>
      </dsp:nvSpPr>
      <dsp:spPr>
        <a:xfrm>
          <a:off x="5364404" y="3034695"/>
          <a:ext cx="4687686" cy="179570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fa-IR" sz="4000" kern="1200" dirty="0" smtClean="0">
              <a:cs typeface="B Nazanin" panose="00000400000000000000" pitchFamily="2" charset="-78"/>
            </a:rPr>
            <a:t>اهداف اداری اجرایی </a:t>
          </a:r>
          <a:endParaRPr lang="en-US" sz="4000" kern="1200" dirty="0">
            <a:cs typeface="B Nazanin" panose="00000400000000000000" pitchFamily="2" charset="-78"/>
          </a:endParaRPr>
        </a:p>
      </dsp:txBody>
      <dsp:txXfrm>
        <a:off x="5364404" y="3034695"/>
        <a:ext cx="4687686" cy="17957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3A951E-4D42-4EAE-BE83-BBA3572EDE40}" type="datetimeFigureOut">
              <a:rPr lang="en-US" smtClean="0"/>
              <a:t>3/2/2020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BB914B-4AC1-4064-A3B6-AB6551A34F06}" type="slidenum">
              <a:rPr lang="en-US" smtClean="0"/>
              <a:t>‹#›</a:t>
            </a:fld>
            <a:endParaRPr lang="en-US"/>
          </a:p>
        </p:txBody>
      </p:sp>
    </p:spTree>
    <p:extLst>
      <p:ext uri="{BB962C8B-B14F-4D97-AF65-F5344CB8AC3E}">
        <p14:creationId xmlns:p14="http://schemas.microsoft.com/office/powerpoint/2010/main" val="317615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580E6AEF-1F4E-4283-A97F-E5AFE2C9CB82}" type="slidenum">
              <a:rPr lang="fa-IR" smtClean="0">
                <a:solidFill>
                  <a:prstClr val="black"/>
                </a:solidFill>
              </a:rPr>
              <a:pPr/>
              <a:t>1</a:t>
            </a:fld>
            <a:endParaRPr lang="fa-IR">
              <a:solidFill>
                <a:prstClr val="black"/>
              </a:solidFill>
            </a:endParaRPr>
          </a:p>
        </p:txBody>
      </p:sp>
    </p:spTree>
    <p:extLst>
      <p:ext uri="{BB962C8B-B14F-4D97-AF65-F5344CB8AC3E}">
        <p14:creationId xmlns:p14="http://schemas.microsoft.com/office/powerpoint/2010/main" val="1251724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a-IR"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F80B4656-B4EF-4E4D-939E-76523733E61B}" type="slidenum">
              <a:rPr lang="en-US" altLang="en-US">
                <a:solidFill>
                  <a:prstClr val="black"/>
                </a:solidFill>
                <a:latin typeface="Arial" charset="0"/>
              </a:rPr>
              <a:pPr/>
              <a:t>70</a:t>
            </a:fld>
            <a:endParaRPr lang="en-US" altLang="en-US">
              <a:solidFill>
                <a:prstClr val="black"/>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8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2"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0692D7-537F-47FA-BA87-9E45D1540D3C}" type="datetime1">
              <a:rPr lang="en-US" smtClean="0"/>
              <a:t>3/2/2020</a:t>
            </a:fld>
            <a:endParaRPr lang="en-US" dirty="0"/>
          </a:p>
        </p:txBody>
      </p:sp>
      <p:sp>
        <p:nvSpPr>
          <p:cNvPr id="5" name="Footer Placeholder 4"/>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399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A4C16D-A621-4FA9-8B10-0CC9A59D10F5}" type="datetime1">
              <a:rPr lang="en-US" smtClean="0"/>
              <a:t>3/2/2020</a:t>
            </a:fld>
            <a:endParaRPr lang="en-US" dirty="0"/>
          </a:p>
        </p:txBody>
      </p:sp>
      <p:sp>
        <p:nvSpPr>
          <p:cNvPr id="5" name="Footer Placeholder 4"/>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65543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8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2"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2" y="414832"/>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3"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7A14C6-727B-41E8-85C8-5DB36AFEA5E6}" type="datetime1">
              <a:rPr lang="en-US" smtClean="0"/>
              <a:t>3/2/2020</a:t>
            </a:fld>
            <a:endParaRPr lang="en-US" dirty="0"/>
          </a:p>
        </p:txBody>
      </p:sp>
      <p:sp>
        <p:nvSpPr>
          <p:cNvPr id="5" name="Footer Placeholder 4"/>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21894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 y="2438455"/>
            <a:ext cx="12012084"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defTabSz="914400" rtl="1" fontAlgn="base">
                  <a:spcBef>
                    <a:spcPct val="0"/>
                  </a:spcBef>
                  <a:spcAft>
                    <a:spcPct val="0"/>
                  </a:spcAft>
                </a:pPr>
                <a:endParaRPr lang="fa-IR" smtClean="0">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defTabSz="914400" rtl="1" fontAlgn="base">
                  <a:spcBef>
                    <a:spcPct val="0"/>
                  </a:spcBef>
                  <a:spcAft>
                    <a:spcPct val="0"/>
                  </a:spcAft>
                </a:pPr>
                <a:endParaRPr lang="fa-IR" smtClean="0">
                  <a:solidFill>
                    <a:srgbClr val="000000"/>
                  </a:solidFill>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defTabSz="914400" rtl="1" fontAlgn="base">
                  <a:spcBef>
                    <a:spcPct val="0"/>
                  </a:spcBef>
                  <a:spcAft>
                    <a:spcPct val="0"/>
                  </a:spcAft>
                </a:pPr>
                <a:endParaRPr lang="fa-IR" smtClean="0">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defTabSz="914400" rtl="1" fontAlgn="base">
                  <a:spcBef>
                    <a:spcPct val="0"/>
                  </a:spcBef>
                  <a:spcAft>
                    <a:spcPct val="0"/>
                  </a:spcAft>
                </a:pPr>
                <a:endParaRPr lang="fa-IR" smtClean="0">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defTabSz="914400" rtl="1" fontAlgn="base">
                <a:spcBef>
                  <a:spcPct val="0"/>
                </a:spcBef>
                <a:spcAft>
                  <a:spcPct val="0"/>
                </a:spcAft>
              </a:pPr>
              <a:endParaRPr lang="fa-IR" smtClean="0">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defTabSz="914400" rtl="1" fontAlgn="base">
                <a:spcBef>
                  <a:spcPct val="0"/>
                </a:spcBef>
                <a:spcAft>
                  <a:spcPct val="0"/>
                </a:spcAft>
              </a:pPr>
              <a:endParaRPr lang="fa-IR" smtClean="0">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defTabSz="914400" rtl="1" fontAlgn="base">
                <a:spcBef>
                  <a:spcPct val="0"/>
                </a:spcBef>
                <a:spcAft>
                  <a:spcPct val="0"/>
                </a:spcAft>
              </a:pPr>
              <a:endParaRPr lang="fa-IR" smtClean="0">
                <a:solidFill>
                  <a:srgbClr val="000000"/>
                </a:solidFill>
              </a:endParaRPr>
            </a:p>
          </p:txBody>
        </p:sp>
      </p:grpSp>
      <p:sp>
        <p:nvSpPr>
          <p:cNvPr id="97292" name="Rectangle 12"/>
          <p:cNvSpPr>
            <a:spLocks noGrp="1" noChangeArrowheads="1"/>
          </p:cNvSpPr>
          <p:nvPr>
            <p:ph type="ctrTitle"/>
          </p:nvPr>
        </p:nvSpPr>
        <p:spPr>
          <a:xfrm>
            <a:off x="1320800" y="1676400"/>
            <a:ext cx="10363200" cy="1462088"/>
          </a:xfrm>
        </p:spPr>
        <p:txBody>
          <a:bodyPr/>
          <a:lstStyle>
            <a:lvl1pPr>
              <a:defRPr/>
            </a:lvl1pPr>
          </a:lstStyle>
          <a:p>
            <a:r>
              <a:rPr lang="en-US"/>
              <a:t>Click to edit Master title style</a:t>
            </a:r>
          </a:p>
        </p:txBody>
      </p:sp>
      <p:sp>
        <p:nvSpPr>
          <p:cNvPr id="97293" name="Rectangle 1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1320800" y="6248400"/>
            <a:ext cx="2540000" cy="457200"/>
          </a:xfrm>
        </p:spPr>
        <p:txBody>
          <a:bodyPr/>
          <a:lstStyle>
            <a:lvl1pPr>
              <a:defRPr>
                <a:solidFill>
                  <a:schemeClr val="bg2"/>
                </a:solidFill>
              </a:defRPr>
            </a:lvl1pPr>
          </a:lstStyle>
          <a:p>
            <a:pPr>
              <a:defRPr/>
            </a:pPr>
            <a:endParaRPr lang="en-US">
              <a:solidFill>
                <a:srgbClr val="1C1C1C"/>
              </a:solidFill>
            </a:endParaRPr>
          </a:p>
        </p:txBody>
      </p:sp>
      <p:sp>
        <p:nvSpPr>
          <p:cNvPr id="15" name="Rectangle 15"/>
          <p:cNvSpPr>
            <a:spLocks noGrp="1" noChangeArrowheads="1"/>
          </p:cNvSpPr>
          <p:nvPr>
            <p:ph type="ftr" sz="quarter" idx="11"/>
          </p:nvPr>
        </p:nvSpPr>
        <p:spPr>
          <a:xfrm>
            <a:off x="4572000" y="6248400"/>
            <a:ext cx="3860800" cy="457200"/>
          </a:xfrm>
        </p:spPr>
        <p:txBody>
          <a:bodyPr/>
          <a:lstStyle>
            <a:lvl1pPr>
              <a:defRPr>
                <a:solidFill>
                  <a:schemeClr val="bg2"/>
                </a:solidFill>
              </a:defRPr>
            </a:lvl1pPr>
          </a:lstStyle>
          <a:p>
            <a:pPr>
              <a:defRPr/>
            </a:pPr>
            <a:endParaRPr lang="en-US">
              <a:solidFill>
                <a:srgbClr val="1C1C1C"/>
              </a:solidFill>
            </a:endParaRPr>
          </a:p>
        </p:txBody>
      </p:sp>
      <p:sp>
        <p:nvSpPr>
          <p:cNvPr id="16" name="Rectangle 16"/>
          <p:cNvSpPr>
            <a:spLocks noGrp="1" noChangeArrowheads="1"/>
          </p:cNvSpPr>
          <p:nvPr>
            <p:ph type="sldNum" sz="quarter" idx="12"/>
          </p:nvPr>
        </p:nvSpPr>
        <p:spPr>
          <a:xfrm>
            <a:off x="9144000" y="6248400"/>
            <a:ext cx="2540000" cy="457200"/>
          </a:xfrm>
        </p:spPr>
        <p:txBody>
          <a:bodyPr/>
          <a:lstStyle>
            <a:lvl1pPr>
              <a:defRPr>
                <a:solidFill>
                  <a:schemeClr val="bg2"/>
                </a:solidFill>
              </a:defRPr>
            </a:lvl1pPr>
          </a:lstStyle>
          <a:p>
            <a:pPr>
              <a:defRPr/>
            </a:pPr>
            <a:fld id="{562C875E-62C7-4B33-AC15-076452B0CD5F}" type="slidenum">
              <a:rPr lang="ar-SA">
                <a:solidFill>
                  <a:srgbClr val="1C1C1C"/>
                </a:solidFill>
              </a:rPr>
              <a:pPr>
                <a:defRPr/>
              </a:pPr>
              <a:t>‹#›</a:t>
            </a:fld>
            <a:endParaRPr lang="en-US">
              <a:solidFill>
                <a:srgbClr val="1C1C1C"/>
              </a:solidFill>
            </a:endParaRPr>
          </a:p>
        </p:txBody>
      </p:sp>
    </p:spTree>
    <p:extLst>
      <p:ext uri="{BB962C8B-B14F-4D97-AF65-F5344CB8AC3E}">
        <p14:creationId xmlns:p14="http://schemas.microsoft.com/office/powerpoint/2010/main" val="2986231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6AFE1E66-8FCA-488C-BB38-CDA4DC6D45B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5093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55"/>
            <a:ext cx="103632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87EAE4C6-0592-4A0B-97C1-0E47BC75CDB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4456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59690934-76CE-4D06-9F99-16AC2E2DAA9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6183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9340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0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930869FD-41C1-4E67-A037-89F139E7014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0714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6D3C964A-6CF2-4263-8324-1D573C6EF40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1818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E9C28DEA-A11D-4302-BA9A-3D750EF1A1D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10526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4766733" y="27310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60226CB7-7509-44AA-AB13-942F098725C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3305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E418AB-108D-4E43-8B88-B5C5ECF5BD98}" type="datetime1">
              <a:rPr lang="en-US" smtClean="0"/>
              <a:t>3/2/2020</a:t>
            </a:fld>
            <a:endParaRPr lang="en-US" dirty="0"/>
          </a:p>
        </p:txBody>
      </p:sp>
      <p:sp>
        <p:nvSpPr>
          <p:cNvPr id="5" name="Footer Placeholder 4"/>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06856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F4AF9526-C8BE-4242-A726-509C68570B1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232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1D5FF9B3-B3E8-45D9-9E1D-F1AFA054A2D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84217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38733" y="214313"/>
            <a:ext cx="2601384" cy="59182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1534584" y="214313"/>
            <a:ext cx="7600949"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93CFEE11-6C2A-4216-B484-A25F2029DF6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5508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7" y="214314"/>
            <a:ext cx="10390716" cy="1462087"/>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15769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8601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40DC96C5-5EC0-46ED-B3A6-51F9F2BEE75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73439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34584" y="214313"/>
            <a:ext cx="10405533" cy="591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Rectangle 11"/>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E40111A1-D40A-495C-B1E1-2DD59A7BC1E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49635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270" y="4267200"/>
            <a:ext cx="12187767" cy="2590800"/>
            <a:chOff x="2" y="2688"/>
            <a:chExt cx="5758" cy="1632"/>
          </a:xfrm>
        </p:grpSpPr>
        <p:sp>
          <p:nvSpPr>
            <p:cNvPr id="5"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defTabSz="914400">
                  <a:defRPr/>
                </a:pPr>
                <a:endParaRPr lang="en-US">
                  <a:solidFill>
                    <a:srgbClr val="FFFFFF"/>
                  </a:solidFill>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defTabSz="914400">
                  <a:defRPr/>
                </a:pPr>
                <a:endParaRPr lang="en-US">
                  <a:solidFill>
                    <a:srgbClr val="FFFFFF"/>
                  </a:solidFill>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defRPr/>
                </a:pPr>
                <a:endParaRPr lang="en-US">
                  <a:solidFill>
                    <a:srgbClr val="FFFFFF"/>
                  </a:solidFill>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a:defRPr/>
                </a:pPr>
                <a:endParaRPr lang="en-US">
                  <a:solidFill>
                    <a:srgbClr val="FFFFFF"/>
                  </a:solidFill>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defRPr/>
                </a:pPr>
                <a:endParaRPr lang="en-US">
                  <a:solidFill>
                    <a:srgbClr val="FFFFFF"/>
                  </a:solidFill>
                </a:endParaRP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defTabSz="914400">
                  <a:defRPr/>
                </a:pPr>
                <a:endParaRPr lang="en-US">
                  <a:solidFill>
                    <a:srgbClr val="FFFFFF"/>
                  </a:solidFill>
                </a:endParaRP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defTabSz="914400">
                  <a:defRPr/>
                </a:pPr>
                <a:endParaRPr lang="en-US">
                  <a:solidFill>
                    <a:srgbClr val="FFFFFF"/>
                  </a:solidFill>
                </a:endParaRP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defRPr/>
                </a:pPr>
                <a:endParaRPr lang="en-US">
                  <a:solidFill>
                    <a:srgbClr val="FFFFFF"/>
                  </a:solidFill>
                </a:endParaRP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defTabSz="914400">
                  <a:defRPr/>
                </a:pPr>
                <a:endParaRPr lang="en-US">
                  <a:solidFill>
                    <a:srgbClr val="FFFFFF"/>
                  </a:solidFill>
                </a:endParaRP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defTabSz="914400">
                  <a:defRPr/>
                </a:pPr>
                <a:endParaRPr lang="en-US">
                  <a:solidFill>
                    <a:srgbClr val="FFFFFF"/>
                  </a:solidFill>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a:defRPr/>
                </a:pPr>
                <a:endParaRPr lang="en-US">
                  <a:solidFill>
                    <a:srgbClr val="FFFFFF"/>
                  </a:solidFill>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defTabSz="914400">
                  <a:defRPr/>
                </a:pPr>
                <a:endParaRPr lang="en-US">
                  <a:solidFill>
                    <a:srgbClr val="FFFFFF"/>
                  </a:solidFill>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defTabSz="914400">
                  <a:defRPr/>
                </a:pPr>
                <a:endParaRPr lang="en-US">
                  <a:solidFill>
                    <a:srgbClr val="FFFFFF"/>
                  </a:solidFill>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defTabSz="914400">
                  <a:defRPr/>
                </a:pPr>
                <a:endParaRPr lang="en-US">
                  <a:solidFill>
                    <a:srgbClr val="FFFFFF"/>
                  </a:solidFill>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a:defRPr/>
                </a:pPr>
                <a:endParaRPr lang="en-US">
                  <a:solidFill>
                    <a:srgbClr val="FFFFFF"/>
                  </a:solidFill>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a:defRPr/>
                </a:pPr>
                <a:endParaRPr lang="en-US">
                  <a:solidFill>
                    <a:srgbClr val="FFFFFF"/>
                  </a:solidFill>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a:defRPr/>
                </a:pPr>
                <a:endParaRPr lang="en-US">
                  <a:solidFill>
                    <a:srgbClr val="FFFFFF"/>
                  </a:solidFill>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defTabSz="914400">
                  <a:defRPr/>
                </a:pPr>
                <a:endParaRPr lang="en-US">
                  <a:solidFill>
                    <a:srgbClr val="FFFFFF"/>
                  </a:solidFill>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defTabSz="914400">
                  <a:defRPr/>
                </a:pPr>
                <a:endParaRPr lang="en-US">
                  <a:solidFill>
                    <a:srgbClr val="FFFFFF"/>
                  </a:solidFill>
                </a:endParaRP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defTabSz="914400">
                  <a:defRPr/>
                </a:pPr>
                <a:endParaRPr lang="en-US">
                  <a:solidFill>
                    <a:srgbClr val="FFFFFF"/>
                  </a:solidFill>
                </a:endParaRP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defTabSz="914400">
                  <a:defRPr/>
                </a:pPr>
                <a:endParaRPr lang="en-US">
                  <a:solidFill>
                    <a:srgbClr val="FFFFFF"/>
                  </a:solidFill>
                </a:endParaRP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defTabSz="914400">
                  <a:defRPr/>
                </a:pPr>
                <a:endParaRPr lang="en-US">
                  <a:solidFill>
                    <a:srgbClr val="FFFFFF"/>
                  </a:solidFill>
                </a:endParaRP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defTabSz="914400">
                  <a:defRPr/>
                </a:pPr>
                <a:endParaRPr lang="en-US">
                  <a:solidFill>
                    <a:srgbClr val="FFFFFF"/>
                  </a:solidFill>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defRPr/>
                </a:pPr>
                <a:endParaRPr lang="en-US">
                  <a:solidFill>
                    <a:srgbClr val="FFFFFF"/>
                  </a:solidFill>
                </a:endParaRP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defRPr/>
                </a:pPr>
                <a:endParaRPr lang="en-US">
                  <a:solidFill>
                    <a:srgbClr val="FFFFFF"/>
                  </a:solidFill>
                </a:endParaRP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defRPr/>
                </a:pPr>
                <a:endParaRPr lang="en-US">
                  <a:solidFill>
                    <a:srgbClr val="FFFFFF"/>
                  </a:solidFill>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defRPr/>
                </a:pPr>
                <a:endParaRPr lang="en-US">
                  <a:solidFill>
                    <a:srgbClr val="FFFFFF"/>
                  </a:solidFill>
                </a:endParaRP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defRPr/>
                </a:pPr>
                <a:endParaRPr lang="en-US">
                  <a:solidFill>
                    <a:srgbClr val="FFFFFF"/>
                  </a:solidFill>
                </a:endParaRP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defTabSz="914400">
                  <a:defRPr/>
                </a:pPr>
                <a:endParaRPr lang="en-US">
                  <a:solidFill>
                    <a:srgbClr val="FFFFFF"/>
                  </a:solidFill>
                </a:endParaRP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defRPr/>
                </a:pPr>
                <a:endParaRPr lang="en-US">
                  <a:solidFill>
                    <a:srgbClr val="FFFFFF"/>
                  </a:solidFill>
                </a:endParaRP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defRPr/>
                </a:pPr>
                <a:endParaRPr lang="en-US">
                  <a:solidFill>
                    <a:srgbClr val="FFFFFF"/>
                  </a:solidFill>
                </a:endParaRP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defRPr/>
                </a:pPr>
                <a:endParaRPr lang="en-US">
                  <a:solidFill>
                    <a:srgbClr val="FFFFFF"/>
                  </a:solidFill>
                </a:endParaRP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defRPr/>
                </a:pPr>
                <a:endParaRPr lang="en-US">
                  <a:solidFill>
                    <a:srgbClr val="FFFFFF"/>
                  </a:solidFill>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defTabSz="914400">
                  <a:defRPr/>
                </a:pPr>
                <a:endParaRPr lang="en-US">
                  <a:solidFill>
                    <a:srgbClr val="FFFFFF"/>
                  </a:solidFill>
                </a:endParaRP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defRPr/>
                </a:pPr>
                <a:endParaRPr lang="en-US">
                  <a:solidFill>
                    <a:srgbClr val="FFFFFF"/>
                  </a:solidFill>
                </a:endParaRP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defRPr/>
                </a:pPr>
                <a:endParaRPr lang="en-US">
                  <a:solidFill>
                    <a:srgbClr val="FFFFFF"/>
                  </a:solidFill>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defTabSz="914400">
                  <a:defRPr/>
                </a:pPr>
                <a:endParaRPr lang="en-US">
                  <a:solidFill>
                    <a:srgbClr val="FFFFFF"/>
                  </a:solidFill>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defTabSz="914400">
                  <a:defRPr/>
                </a:pPr>
                <a:endParaRPr lang="en-US">
                  <a:solidFill>
                    <a:srgbClr val="FFFFFF"/>
                  </a:solidFill>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defRPr/>
                </a:pPr>
                <a:endParaRPr lang="en-US">
                  <a:solidFill>
                    <a:srgbClr val="FFFFFF"/>
                  </a:solidFill>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a:defRPr/>
                </a:pPr>
                <a:endParaRPr lang="en-US">
                  <a:solidFill>
                    <a:srgbClr val="FFFFFF"/>
                  </a:solidFill>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defRPr/>
                </a:pPr>
                <a:endParaRPr lang="en-US">
                  <a:solidFill>
                    <a:srgbClr val="FFFFFF"/>
                  </a:solidFill>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a:defRPr/>
                </a:pPr>
                <a:endParaRPr lang="en-US">
                  <a:solidFill>
                    <a:srgbClr val="FFFFFF"/>
                  </a:solidFill>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fa-IR">
                    <a:solidFill>
                      <a:srgbClr val="FFFFFF"/>
                    </a:solidFill>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fa-IR">
                    <a:solidFill>
                      <a:srgbClr val="FFFFFF"/>
                    </a:solidFill>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fa-IR">
                    <a:solidFill>
                      <a:srgbClr val="FFFFFF"/>
                    </a:solidFill>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fa-IR">
                    <a:solidFill>
                      <a:srgbClr val="FFFFFF"/>
                    </a:solidFill>
                  </a:endParaRPr>
                </a:p>
              </p:txBody>
            </p:sp>
          </p:grpSp>
        </p:grpSp>
      </p:grpSp>
      <p:sp>
        <p:nvSpPr>
          <p:cNvPr id="5186" name="Rectangle 66"/>
          <p:cNvSpPr>
            <a:spLocks noGrp="1" noChangeArrowheads="1"/>
          </p:cNvSpPr>
          <p:nvPr>
            <p:ph type="ctrTitle" sz="quarter"/>
          </p:nvPr>
        </p:nvSpPr>
        <p:spPr>
          <a:xfrm>
            <a:off x="914400" y="1692330"/>
            <a:ext cx="10363200" cy="1736725"/>
          </a:xfrm>
        </p:spPr>
        <p:txBody>
          <a:bodyPr anchor="b"/>
          <a:lstStyle>
            <a:lvl1pPr>
              <a:defRPr sz="5400"/>
            </a:lvl1pPr>
          </a:lstStyle>
          <a:p>
            <a:r>
              <a:rPr lang="en-US" smtClean="0"/>
              <a:t>Click to edit Master title style</a:t>
            </a:r>
            <a:endParaRPr lang="en-US"/>
          </a:p>
        </p:txBody>
      </p:sp>
      <p:sp>
        <p:nvSpPr>
          <p:cNvPr id="5187" name="Rectangle 67"/>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68" name="Rectangle 68"/>
          <p:cNvSpPr>
            <a:spLocks noGrp="1" noChangeArrowheads="1"/>
          </p:cNvSpPr>
          <p:nvPr>
            <p:ph type="dt" sz="quarter" idx="10"/>
          </p:nvPr>
        </p:nvSpPr>
        <p:spPr>
          <a:xfrm>
            <a:off x="609600" y="6248400"/>
            <a:ext cx="2844800" cy="457200"/>
          </a:xfrm>
        </p:spPr>
        <p:txBody>
          <a:bodyPr/>
          <a:lstStyle>
            <a:lvl1pPr>
              <a:defRPr/>
            </a:lvl1pPr>
          </a:lstStyle>
          <a:p>
            <a:pPr>
              <a:defRPr/>
            </a:pPr>
            <a:endParaRPr lang="en-US">
              <a:solidFill>
                <a:srgbClr val="FFFFFF"/>
              </a:solidFill>
            </a:endParaRPr>
          </a:p>
        </p:txBody>
      </p:sp>
      <p:sp>
        <p:nvSpPr>
          <p:cNvPr id="69" name="Rectangle 69"/>
          <p:cNvSpPr>
            <a:spLocks noGrp="1" noChangeArrowheads="1"/>
          </p:cNvSpPr>
          <p:nvPr>
            <p:ph type="ftr" sz="quarter" idx="11"/>
          </p:nvPr>
        </p:nvSpPr>
        <p:spPr>
          <a:xfrm>
            <a:off x="4165600" y="6248400"/>
            <a:ext cx="3860800" cy="457200"/>
          </a:xfrm>
        </p:spPr>
        <p:txBody>
          <a:bodyPr/>
          <a:lstStyle>
            <a:lvl1pPr>
              <a:defRPr/>
            </a:lvl1pPr>
          </a:lstStyle>
          <a:p>
            <a:pPr>
              <a:defRPr/>
            </a:pPr>
            <a:r>
              <a:rPr lang="fa-IR">
                <a:solidFill>
                  <a:srgbClr val="FFFFFF"/>
                </a:solidFill>
              </a:rPr>
              <a:t>یکشنبه/89/7/25</a:t>
            </a:r>
            <a:endParaRPr lang="en-US">
              <a:solidFill>
                <a:srgbClr val="FFFFFF"/>
              </a:solidFill>
            </a:endParaRPr>
          </a:p>
        </p:txBody>
      </p:sp>
      <p:sp>
        <p:nvSpPr>
          <p:cNvPr id="70" name="Rectangle 70"/>
          <p:cNvSpPr>
            <a:spLocks noGrp="1" noChangeArrowheads="1"/>
          </p:cNvSpPr>
          <p:nvPr>
            <p:ph type="sldNum" sz="quarter" idx="12"/>
          </p:nvPr>
        </p:nvSpPr>
        <p:spPr>
          <a:xfrm>
            <a:off x="8737600" y="6248400"/>
            <a:ext cx="2844800" cy="457200"/>
          </a:xfrm>
        </p:spPr>
        <p:txBody>
          <a:bodyPr/>
          <a:lstStyle>
            <a:lvl1pPr>
              <a:defRPr/>
            </a:lvl1pPr>
          </a:lstStyle>
          <a:p>
            <a:fld id="{32542003-31D6-466E-BC93-897BDEB3096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686425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r>
              <a:rPr lang="fa-IR">
                <a:solidFill>
                  <a:srgbClr val="FFFFFF"/>
                </a:solidFill>
              </a:rPr>
              <a:t>یکشنبه/89/7/25</a:t>
            </a: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fld id="{248E4B34-7F56-4679-954F-AA3CCC79B6C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998269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5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r>
              <a:rPr lang="fa-IR">
                <a:solidFill>
                  <a:srgbClr val="FFFFFF"/>
                </a:solidFill>
              </a:rPr>
              <a:t>یکشنبه/89/7/25</a:t>
            </a: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fld id="{0066B9EF-487F-4E4B-B894-9EFA8E716D5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067270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r>
              <a:rPr lang="fa-IR">
                <a:solidFill>
                  <a:srgbClr val="FFFFFF"/>
                </a:solidFill>
              </a:rPr>
              <a:t>یکشنبه/89/7/25</a:t>
            </a:r>
            <a:endParaRPr lang="en-US">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fld id="{6F07886D-BEE5-42E5-A1C7-CE003DC9232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0069974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0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0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70"/>
          <p:cNvSpPr>
            <a:spLocks noGrp="1" noChangeArrowheads="1"/>
          </p:cNvSpPr>
          <p:nvPr>
            <p:ph type="ftr" sz="quarter" idx="11"/>
          </p:nvPr>
        </p:nvSpPr>
        <p:spPr>
          <a:ln/>
        </p:spPr>
        <p:txBody>
          <a:bodyPr/>
          <a:lstStyle>
            <a:lvl1pPr>
              <a:defRPr/>
            </a:lvl1pPr>
          </a:lstStyle>
          <a:p>
            <a:pPr>
              <a:defRPr/>
            </a:pPr>
            <a:r>
              <a:rPr lang="fa-IR">
                <a:solidFill>
                  <a:srgbClr val="FFFFFF"/>
                </a:solidFill>
              </a:rPr>
              <a:t>یکشنبه/89/7/25</a:t>
            </a:r>
            <a:endParaRPr lang="en-US">
              <a:solidFill>
                <a:srgbClr val="FFFFFF"/>
              </a:solidFill>
            </a:endParaRPr>
          </a:p>
        </p:txBody>
      </p:sp>
      <p:sp>
        <p:nvSpPr>
          <p:cNvPr id="9" name="Rectangle 71"/>
          <p:cNvSpPr>
            <a:spLocks noGrp="1" noChangeArrowheads="1"/>
          </p:cNvSpPr>
          <p:nvPr>
            <p:ph type="sldNum" sz="quarter" idx="12"/>
          </p:nvPr>
        </p:nvSpPr>
        <p:spPr>
          <a:ln/>
        </p:spPr>
        <p:txBody>
          <a:bodyPr/>
          <a:lstStyle>
            <a:lvl1pPr>
              <a:defRPr/>
            </a:lvl1pPr>
          </a:lstStyle>
          <a:p>
            <a:fld id="{5513F9E8-6163-4236-87ED-BBAFC4154ED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733553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8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2"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9621DB-BFA4-4FFD-A36F-35288B758E88}" type="datetime1">
              <a:rPr lang="en-US" smtClean="0"/>
              <a:t>3/2/2020</a:t>
            </a:fld>
            <a:endParaRPr lang="en-US" dirty="0"/>
          </a:p>
        </p:txBody>
      </p:sp>
      <p:sp>
        <p:nvSpPr>
          <p:cNvPr id="5" name="Footer Placeholder 4"/>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76424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70"/>
          <p:cNvSpPr>
            <a:spLocks noGrp="1" noChangeArrowheads="1"/>
          </p:cNvSpPr>
          <p:nvPr>
            <p:ph type="ftr" sz="quarter" idx="11"/>
          </p:nvPr>
        </p:nvSpPr>
        <p:spPr>
          <a:ln/>
        </p:spPr>
        <p:txBody>
          <a:bodyPr/>
          <a:lstStyle>
            <a:lvl1pPr>
              <a:defRPr/>
            </a:lvl1pPr>
          </a:lstStyle>
          <a:p>
            <a:pPr>
              <a:defRPr/>
            </a:pPr>
            <a:r>
              <a:rPr lang="fa-IR">
                <a:solidFill>
                  <a:srgbClr val="FFFFFF"/>
                </a:solidFill>
              </a:rPr>
              <a:t>یکشنبه/89/7/25</a:t>
            </a:r>
            <a:endParaRPr lang="en-US">
              <a:solidFill>
                <a:srgbClr val="FFFFFF"/>
              </a:solidFill>
            </a:endParaRPr>
          </a:p>
        </p:txBody>
      </p:sp>
      <p:sp>
        <p:nvSpPr>
          <p:cNvPr id="5" name="Rectangle 71"/>
          <p:cNvSpPr>
            <a:spLocks noGrp="1" noChangeArrowheads="1"/>
          </p:cNvSpPr>
          <p:nvPr>
            <p:ph type="sldNum" sz="quarter" idx="12"/>
          </p:nvPr>
        </p:nvSpPr>
        <p:spPr>
          <a:ln/>
        </p:spPr>
        <p:txBody>
          <a:bodyPr/>
          <a:lstStyle>
            <a:lvl1pPr>
              <a:defRPr/>
            </a:lvl1pPr>
          </a:lstStyle>
          <a:p>
            <a:fld id="{34F71AF8-E21B-4A06-81D0-8B0EE18C7B5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2201804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70"/>
          <p:cNvSpPr>
            <a:spLocks noGrp="1" noChangeArrowheads="1"/>
          </p:cNvSpPr>
          <p:nvPr>
            <p:ph type="ftr" sz="quarter" idx="11"/>
          </p:nvPr>
        </p:nvSpPr>
        <p:spPr>
          <a:ln/>
        </p:spPr>
        <p:txBody>
          <a:bodyPr/>
          <a:lstStyle>
            <a:lvl1pPr>
              <a:defRPr/>
            </a:lvl1pPr>
          </a:lstStyle>
          <a:p>
            <a:pPr>
              <a:defRPr/>
            </a:pPr>
            <a:r>
              <a:rPr lang="fa-IR">
                <a:solidFill>
                  <a:srgbClr val="FFFFFF"/>
                </a:solidFill>
              </a:rPr>
              <a:t>یکشنبه/89/7/25</a:t>
            </a:r>
            <a:endParaRPr lang="en-US">
              <a:solidFill>
                <a:srgbClr val="FFFFFF"/>
              </a:solidFill>
            </a:endParaRPr>
          </a:p>
        </p:txBody>
      </p:sp>
      <p:sp>
        <p:nvSpPr>
          <p:cNvPr id="4" name="Rectangle 71"/>
          <p:cNvSpPr>
            <a:spLocks noGrp="1" noChangeArrowheads="1"/>
          </p:cNvSpPr>
          <p:nvPr>
            <p:ph type="sldNum" sz="quarter" idx="12"/>
          </p:nvPr>
        </p:nvSpPr>
        <p:spPr>
          <a:ln/>
        </p:spPr>
        <p:txBody>
          <a:bodyPr/>
          <a:lstStyle>
            <a:lvl1pPr>
              <a:defRPr/>
            </a:lvl1pPr>
          </a:lstStyle>
          <a:p>
            <a:fld id="{3F7EA4F2-8C07-4016-9987-414F17D73821}"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803255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0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r>
              <a:rPr lang="fa-IR">
                <a:solidFill>
                  <a:srgbClr val="FFFFFF"/>
                </a:solidFill>
              </a:rPr>
              <a:t>یکشنبه/89/7/25</a:t>
            </a:r>
            <a:endParaRPr lang="en-US">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fld id="{2D775525-6D2B-4F6E-9571-9E68E56CECE1}"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3993187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r>
              <a:rPr lang="fa-IR">
                <a:solidFill>
                  <a:srgbClr val="FFFFFF"/>
                </a:solidFill>
              </a:rPr>
              <a:t>یکشنبه/89/7/25</a:t>
            </a:r>
            <a:endParaRPr lang="en-US">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fld id="{B1BD4D2D-9646-462B-93C4-C3BD4870A9E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4844077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r>
              <a:rPr lang="fa-IR">
                <a:solidFill>
                  <a:srgbClr val="FFFFFF"/>
                </a:solidFill>
              </a:rPr>
              <a:t>یکشنبه/89/7/25</a:t>
            </a: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fld id="{3B298B13-F9F3-44CA-B4D0-11497503A76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720112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80264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r>
              <a:rPr lang="fa-IR">
                <a:solidFill>
                  <a:srgbClr val="FFFFFF"/>
                </a:solidFill>
              </a:rPr>
              <a:t>یکشنبه/89/7/25</a:t>
            </a: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fld id="{0DB1020E-B87F-4E95-98FD-51657E3D044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3743098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68"/>
            <a:ext cx="109728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6"/>
            <a:ext cx="10972800" cy="4525963"/>
          </a:xfrm>
        </p:spPr>
        <p:txBody>
          <a:bodyPr/>
          <a:lstStyle/>
          <a:p>
            <a:pPr lvl="0"/>
            <a:r>
              <a:rPr lang="en-US" noProof="0" smtClean="0"/>
              <a:t>Click icon to add table</a:t>
            </a:r>
            <a:endParaRPr lang="en-US" noProof="0"/>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r>
              <a:rPr lang="fa-IR">
                <a:solidFill>
                  <a:srgbClr val="FFFFFF"/>
                </a:solidFill>
              </a:rPr>
              <a:t>یکشنبه/89/7/25</a:t>
            </a: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fld id="{7E9F6D9D-CF00-4F2F-B0F1-121C85B08637}"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0111879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234" y="4267200"/>
            <a:ext cx="12187767" cy="2590800"/>
            <a:chOff x="2" y="2688"/>
            <a:chExt cx="5758" cy="1632"/>
          </a:xfrm>
        </p:grpSpPr>
        <p:sp>
          <p:nvSpPr>
            <p:cNvPr id="5"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defTabSz="914400">
                  <a:defRPr/>
                </a:pPr>
                <a:endParaRPr lang="en-US">
                  <a:solidFill>
                    <a:srgbClr val="FFFFFF"/>
                  </a:solidFill>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defTabSz="914400">
                  <a:defRPr/>
                </a:pPr>
                <a:endParaRPr lang="en-US">
                  <a:solidFill>
                    <a:srgbClr val="FFFFFF"/>
                  </a:solidFill>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defRPr/>
                </a:pPr>
                <a:endParaRPr lang="en-US">
                  <a:solidFill>
                    <a:srgbClr val="FFFFFF"/>
                  </a:solidFill>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a:defRPr/>
                </a:pPr>
                <a:endParaRPr lang="en-US">
                  <a:solidFill>
                    <a:srgbClr val="FFFFFF"/>
                  </a:solidFill>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defRPr/>
                </a:pPr>
                <a:endParaRPr lang="en-US">
                  <a:solidFill>
                    <a:srgbClr val="FFFFFF"/>
                  </a:solidFill>
                </a:endParaRP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defTabSz="914400">
                  <a:defRPr/>
                </a:pPr>
                <a:endParaRPr lang="en-US">
                  <a:solidFill>
                    <a:srgbClr val="FFFFFF"/>
                  </a:solidFill>
                </a:endParaRP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defTabSz="914400">
                  <a:defRPr/>
                </a:pPr>
                <a:endParaRPr lang="en-US">
                  <a:solidFill>
                    <a:srgbClr val="FFFFFF"/>
                  </a:solidFill>
                </a:endParaRP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defRPr/>
                </a:pPr>
                <a:endParaRPr lang="en-US">
                  <a:solidFill>
                    <a:srgbClr val="FFFFFF"/>
                  </a:solidFill>
                </a:endParaRP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defTabSz="914400">
                  <a:defRPr/>
                </a:pPr>
                <a:endParaRPr lang="en-US">
                  <a:solidFill>
                    <a:srgbClr val="FFFFFF"/>
                  </a:solidFill>
                </a:endParaRP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defTabSz="914400">
                  <a:defRPr/>
                </a:pPr>
                <a:endParaRPr lang="en-US">
                  <a:solidFill>
                    <a:srgbClr val="FFFFFF"/>
                  </a:solidFill>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a:defRPr/>
                </a:pPr>
                <a:endParaRPr lang="en-US">
                  <a:solidFill>
                    <a:srgbClr val="FFFFFF"/>
                  </a:solidFill>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defTabSz="914400">
                  <a:defRPr/>
                </a:pPr>
                <a:endParaRPr lang="en-US">
                  <a:solidFill>
                    <a:srgbClr val="FFFFFF"/>
                  </a:solidFill>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defTabSz="914400">
                  <a:defRPr/>
                </a:pPr>
                <a:endParaRPr lang="en-US">
                  <a:solidFill>
                    <a:srgbClr val="FFFFFF"/>
                  </a:solidFill>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defTabSz="914400">
                  <a:defRPr/>
                </a:pPr>
                <a:endParaRPr lang="en-US">
                  <a:solidFill>
                    <a:srgbClr val="FFFFFF"/>
                  </a:solidFill>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a:defRPr/>
                </a:pPr>
                <a:endParaRPr lang="en-US">
                  <a:solidFill>
                    <a:srgbClr val="FFFFFF"/>
                  </a:solidFill>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a:defRPr/>
                </a:pPr>
                <a:endParaRPr lang="en-US">
                  <a:solidFill>
                    <a:srgbClr val="FFFFFF"/>
                  </a:solidFill>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a:defRPr/>
                </a:pPr>
                <a:endParaRPr lang="en-US">
                  <a:solidFill>
                    <a:srgbClr val="FFFFFF"/>
                  </a:solidFill>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defTabSz="914400">
                  <a:defRPr/>
                </a:pPr>
                <a:endParaRPr lang="en-US">
                  <a:solidFill>
                    <a:srgbClr val="FFFFFF"/>
                  </a:solidFill>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defTabSz="914400">
                  <a:defRPr/>
                </a:pPr>
                <a:endParaRPr lang="en-US">
                  <a:solidFill>
                    <a:srgbClr val="FFFFFF"/>
                  </a:solidFill>
                </a:endParaRP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defTabSz="914400">
                  <a:defRPr/>
                </a:pPr>
                <a:endParaRPr lang="en-US">
                  <a:solidFill>
                    <a:srgbClr val="FFFFFF"/>
                  </a:solidFill>
                </a:endParaRP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defTabSz="914400">
                  <a:defRPr/>
                </a:pPr>
                <a:endParaRPr lang="en-US">
                  <a:solidFill>
                    <a:srgbClr val="FFFFFF"/>
                  </a:solidFill>
                </a:endParaRP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defTabSz="914400">
                  <a:defRPr/>
                </a:pPr>
                <a:endParaRPr lang="en-US">
                  <a:solidFill>
                    <a:srgbClr val="FFFFFF"/>
                  </a:solidFill>
                </a:endParaRP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defTabSz="914400">
                  <a:defRPr/>
                </a:pPr>
                <a:endParaRPr lang="en-US">
                  <a:solidFill>
                    <a:srgbClr val="FFFFFF"/>
                  </a:solidFill>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defRPr/>
                </a:pPr>
                <a:endParaRPr lang="en-US">
                  <a:solidFill>
                    <a:srgbClr val="FFFFFF"/>
                  </a:solidFill>
                </a:endParaRP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defRPr/>
                </a:pPr>
                <a:endParaRPr lang="en-US">
                  <a:solidFill>
                    <a:srgbClr val="FFFFFF"/>
                  </a:solidFill>
                </a:endParaRP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defRPr/>
                </a:pPr>
                <a:endParaRPr lang="en-US">
                  <a:solidFill>
                    <a:srgbClr val="FFFFFF"/>
                  </a:solidFill>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defRPr/>
                </a:pPr>
                <a:endParaRPr lang="en-US">
                  <a:solidFill>
                    <a:srgbClr val="FFFFFF"/>
                  </a:solidFill>
                </a:endParaRP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defRPr/>
                </a:pPr>
                <a:endParaRPr lang="en-US">
                  <a:solidFill>
                    <a:srgbClr val="FFFFFF"/>
                  </a:solidFill>
                </a:endParaRP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defTabSz="914400">
                  <a:defRPr/>
                </a:pPr>
                <a:endParaRPr lang="en-US">
                  <a:solidFill>
                    <a:srgbClr val="FFFFFF"/>
                  </a:solidFill>
                </a:endParaRP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defRPr/>
                </a:pPr>
                <a:endParaRPr lang="en-US">
                  <a:solidFill>
                    <a:srgbClr val="FFFFFF"/>
                  </a:solidFill>
                </a:endParaRP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defRPr/>
                </a:pPr>
                <a:endParaRPr lang="en-US">
                  <a:solidFill>
                    <a:srgbClr val="FFFFFF"/>
                  </a:solidFill>
                </a:endParaRP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defRPr/>
                </a:pPr>
                <a:endParaRPr lang="en-US">
                  <a:solidFill>
                    <a:srgbClr val="FFFFFF"/>
                  </a:solidFill>
                </a:endParaRP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defRPr/>
                </a:pPr>
                <a:endParaRPr lang="en-US">
                  <a:solidFill>
                    <a:srgbClr val="FFFFFF"/>
                  </a:solidFill>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defTabSz="914400">
                  <a:defRPr/>
                </a:pPr>
                <a:endParaRPr lang="en-US">
                  <a:solidFill>
                    <a:srgbClr val="FFFFFF"/>
                  </a:solidFill>
                </a:endParaRP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defRPr/>
                </a:pPr>
                <a:endParaRPr lang="en-US">
                  <a:solidFill>
                    <a:srgbClr val="FFFFFF"/>
                  </a:solidFill>
                </a:endParaRP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defRPr/>
                </a:pPr>
                <a:endParaRPr lang="en-US">
                  <a:solidFill>
                    <a:srgbClr val="FFFFFF"/>
                  </a:solidFill>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defTabSz="914400">
                  <a:defRPr/>
                </a:pPr>
                <a:endParaRPr lang="en-US">
                  <a:solidFill>
                    <a:srgbClr val="FFFFFF"/>
                  </a:solidFill>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defTabSz="914400">
                  <a:defRPr/>
                </a:pPr>
                <a:endParaRPr lang="en-US">
                  <a:solidFill>
                    <a:srgbClr val="FFFFFF"/>
                  </a:solidFill>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defRPr/>
                </a:pPr>
                <a:endParaRPr lang="en-US">
                  <a:solidFill>
                    <a:srgbClr val="FFFFFF"/>
                  </a:solidFill>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a:defRPr/>
                </a:pPr>
                <a:endParaRPr lang="en-US">
                  <a:solidFill>
                    <a:srgbClr val="FFFFFF"/>
                  </a:solidFill>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defRPr/>
                </a:pPr>
                <a:endParaRPr lang="en-US">
                  <a:solidFill>
                    <a:srgbClr val="FFFFFF"/>
                  </a:solidFill>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a:defRPr/>
                </a:pPr>
                <a:endParaRPr lang="en-US">
                  <a:solidFill>
                    <a:srgbClr val="FFFFFF"/>
                  </a:solidFill>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fa-IR">
                    <a:solidFill>
                      <a:srgbClr val="FFFFFF"/>
                    </a:solidFill>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fa-IR">
                    <a:solidFill>
                      <a:srgbClr val="FFFFFF"/>
                    </a:solidFill>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fa-IR">
                    <a:solidFill>
                      <a:srgbClr val="FFFFFF"/>
                    </a:solidFill>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fa-IR">
                    <a:solidFill>
                      <a:srgbClr val="FFFFFF"/>
                    </a:solidFill>
                  </a:endParaRPr>
                </a:p>
              </p:txBody>
            </p:sp>
          </p:grpSp>
        </p:grpSp>
      </p:grpSp>
      <p:sp>
        <p:nvSpPr>
          <p:cNvPr id="5186" name="Rectangle 66"/>
          <p:cNvSpPr>
            <a:spLocks noGrp="1" noChangeArrowheads="1"/>
          </p:cNvSpPr>
          <p:nvPr>
            <p:ph type="ctrTitle" sz="quarter"/>
          </p:nvPr>
        </p:nvSpPr>
        <p:spPr>
          <a:xfrm>
            <a:off x="914400" y="1692276"/>
            <a:ext cx="10363200" cy="1736725"/>
          </a:xfrm>
        </p:spPr>
        <p:txBody>
          <a:bodyPr anchor="b"/>
          <a:lstStyle>
            <a:lvl1pPr>
              <a:defRPr sz="5400"/>
            </a:lvl1pPr>
          </a:lstStyle>
          <a:p>
            <a:r>
              <a:rPr lang="en-US" smtClean="0"/>
              <a:t>Click to edit Master title style</a:t>
            </a:r>
            <a:endParaRPr lang="en-US"/>
          </a:p>
        </p:txBody>
      </p:sp>
      <p:sp>
        <p:nvSpPr>
          <p:cNvPr id="5187" name="Rectangle 67"/>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68" name="Rectangle 68"/>
          <p:cNvSpPr>
            <a:spLocks noGrp="1" noChangeArrowheads="1"/>
          </p:cNvSpPr>
          <p:nvPr>
            <p:ph type="dt" sz="quarter" idx="10"/>
          </p:nvPr>
        </p:nvSpPr>
        <p:spPr>
          <a:xfrm>
            <a:off x="609600" y="6248400"/>
            <a:ext cx="2844800" cy="457200"/>
          </a:xfrm>
        </p:spPr>
        <p:txBody>
          <a:bodyPr/>
          <a:lstStyle>
            <a:lvl1pPr>
              <a:defRPr/>
            </a:lvl1pPr>
          </a:lstStyle>
          <a:p>
            <a:pPr>
              <a:defRPr/>
            </a:pPr>
            <a:endParaRPr lang="en-US">
              <a:solidFill>
                <a:srgbClr val="FFFFFF"/>
              </a:solidFill>
            </a:endParaRPr>
          </a:p>
        </p:txBody>
      </p:sp>
      <p:sp>
        <p:nvSpPr>
          <p:cNvPr id="69" name="Rectangle 69"/>
          <p:cNvSpPr>
            <a:spLocks noGrp="1" noChangeArrowheads="1"/>
          </p:cNvSpPr>
          <p:nvPr>
            <p:ph type="ftr" sz="quarter" idx="11"/>
          </p:nvPr>
        </p:nvSpPr>
        <p:spPr>
          <a:xfrm>
            <a:off x="4165600" y="6248400"/>
            <a:ext cx="3860800" cy="457200"/>
          </a:xfrm>
        </p:spPr>
        <p:txBody>
          <a:bodyPr/>
          <a:lstStyle>
            <a:lvl1pPr>
              <a:defRPr/>
            </a:lvl1pPr>
          </a:lstStyle>
          <a:p>
            <a:pPr>
              <a:defRPr/>
            </a:pPr>
            <a:r>
              <a:rPr lang="fa-IR">
                <a:solidFill>
                  <a:srgbClr val="FFFFFF"/>
                </a:solidFill>
              </a:rPr>
              <a:t>یکشنبه/89/7/25</a:t>
            </a:r>
            <a:endParaRPr lang="en-US">
              <a:solidFill>
                <a:srgbClr val="FFFFFF"/>
              </a:solidFill>
            </a:endParaRPr>
          </a:p>
        </p:txBody>
      </p:sp>
      <p:sp>
        <p:nvSpPr>
          <p:cNvPr id="70" name="Rectangle 70"/>
          <p:cNvSpPr>
            <a:spLocks noGrp="1" noChangeArrowheads="1"/>
          </p:cNvSpPr>
          <p:nvPr>
            <p:ph type="sldNum" sz="quarter" idx="12"/>
          </p:nvPr>
        </p:nvSpPr>
        <p:spPr>
          <a:xfrm>
            <a:off x="8737600" y="6248400"/>
            <a:ext cx="2844800" cy="457200"/>
          </a:xfrm>
        </p:spPr>
        <p:txBody>
          <a:bodyPr/>
          <a:lstStyle>
            <a:lvl1pPr>
              <a:defRPr/>
            </a:lvl1pPr>
          </a:lstStyle>
          <a:p>
            <a:fld id="{F2D7A1F8-FF33-40F2-983F-FEA0E5B35A9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9339997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r>
              <a:rPr lang="fa-IR">
                <a:solidFill>
                  <a:srgbClr val="FFFFFF"/>
                </a:solidFill>
              </a:rPr>
              <a:t>یکشنبه/89/7/25</a:t>
            </a: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fld id="{756D6D6C-7DE9-475E-889F-858B740D3B5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75333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r>
              <a:rPr lang="fa-IR">
                <a:solidFill>
                  <a:srgbClr val="FFFFFF"/>
                </a:solidFill>
              </a:rPr>
              <a:t>یکشنبه/89/7/25</a:t>
            </a: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fld id="{02D6EE29-E419-4CEC-B384-DAAE01BC3C12}"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220686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DBA3135-183C-4663-B5FE-F9CC28D23C44}" type="datetime1">
              <a:rPr lang="en-US" smtClean="0"/>
              <a:t>3/2/2020</a:t>
            </a:fld>
            <a:endParaRPr lang="en-US" dirty="0"/>
          </a:p>
        </p:txBody>
      </p:sp>
      <p:sp>
        <p:nvSpPr>
          <p:cNvPr id="6" name="Footer Placeholder 5"/>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22777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r>
              <a:rPr lang="fa-IR">
                <a:solidFill>
                  <a:srgbClr val="FFFFFF"/>
                </a:solidFill>
              </a:rPr>
              <a:t>یکشنبه/89/7/25</a:t>
            </a:r>
            <a:endParaRPr lang="en-US">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fld id="{671272D6-614B-4967-9D08-B45E4C144D0F}"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7369172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70"/>
          <p:cNvSpPr>
            <a:spLocks noGrp="1" noChangeArrowheads="1"/>
          </p:cNvSpPr>
          <p:nvPr>
            <p:ph type="ftr" sz="quarter" idx="11"/>
          </p:nvPr>
        </p:nvSpPr>
        <p:spPr>
          <a:ln/>
        </p:spPr>
        <p:txBody>
          <a:bodyPr/>
          <a:lstStyle>
            <a:lvl1pPr>
              <a:defRPr/>
            </a:lvl1pPr>
          </a:lstStyle>
          <a:p>
            <a:pPr>
              <a:defRPr/>
            </a:pPr>
            <a:r>
              <a:rPr lang="fa-IR">
                <a:solidFill>
                  <a:srgbClr val="FFFFFF"/>
                </a:solidFill>
              </a:rPr>
              <a:t>یکشنبه/89/7/25</a:t>
            </a:r>
            <a:endParaRPr lang="en-US">
              <a:solidFill>
                <a:srgbClr val="FFFFFF"/>
              </a:solidFill>
            </a:endParaRPr>
          </a:p>
        </p:txBody>
      </p:sp>
      <p:sp>
        <p:nvSpPr>
          <p:cNvPr id="9" name="Rectangle 71"/>
          <p:cNvSpPr>
            <a:spLocks noGrp="1" noChangeArrowheads="1"/>
          </p:cNvSpPr>
          <p:nvPr>
            <p:ph type="sldNum" sz="quarter" idx="12"/>
          </p:nvPr>
        </p:nvSpPr>
        <p:spPr>
          <a:ln/>
        </p:spPr>
        <p:txBody>
          <a:bodyPr/>
          <a:lstStyle>
            <a:lvl1pPr>
              <a:defRPr/>
            </a:lvl1pPr>
          </a:lstStyle>
          <a:p>
            <a:fld id="{572C87FC-6D2A-4EE1-94DD-FB96BDBBCEF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1437143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70"/>
          <p:cNvSpPr>
            <a:spLocks noGrp="1" noChangeArrowheads="1"/>
          </p:cNvSpPr>
          <p:nvPr>
            <p:ph type="ftr" sz="quarter" idx="11"/>
          </p:nvPr>
        </p:nvSpPr>
        <p:spPr>
          <a:ln/>
        </p:spPr>
        <p:txBody>
          <a:bodyPr/>
          <a:lstStyle>
            <a:lvl1pPr>
              <a:defRPr/>
            </a:lvl1pPr>
          </a:lstStyle>
          <a:p>
            <a:pPr>
              <a:defRPr/>
            </a:pPr>
            <a:r>
              <a:rPr lang="fa-IR">
                <a:solidFill>
                  <a:srgbClr val="FFFFFF"/>
                </a:solidFill>
              </a:rPr>
              <a:t>یکشنبه/89/7/25</a:t>
            </a:r>
            <a:endParaRPr lang="en-US">
              <a:solidFill>
                <a:srgbClr val="FFFFFF"/>
              </a:solidFill>
            </a:endParaRPr>
          </a:p>
        </p:txBody>
      </p:sp>
      <p:sp>
        <p:nvSpPr>
          <p:cNvPr id="5" name="Rectangle 71"/>
          <p:cNvSpPr>
            <a:spLocks noGrp="1" noChangeArrowheads="1"/>
          </p:cNvSpPr>
          <p:nvPr>
            <p:ph type="sldNum" sz="quarter" idx="12"/>
          </p:nvPr>
        </p:nvSpPr>
        <p:spPr>
          <a:ln/>
        </p:spPr>
        <p:txBody>
          <a:bodyPr/>
          <a:lstStyle>
            <a:lvl1pPr>
              <a:defRPr/>
            </a:lvl1pPr>
          </a:lstStyle>
          <a:p>
            <a:fld id="{F04F779E-8692-4027-AB1E-863D0114192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823345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70"/>
          <p:cNvSpPr>
            <a:spLocks noGrp="1" noChangeArrowheads="1"/>
          </p:cNvSpPr>
          <p:nvPr>
            <p:ph type="ftr" sz="quarter" idx="11"/>
          </p:nvPr>
        </p:nvSpPr>
        <p:spPr>
          <a:ln/>
        </p:spPr>
        <p:txBody>
          <a:bodyPr/>
          <a:lstStyle>
            <a:lvl1pPr>
              <a:defRPr/>
            </a:lvl1pPr>
          </a:lstStyle>
          <a:p>
            <a:pPr>
              <a:defRPr/>
            </a:pPr>
            <a:r>
              <a:rPr lang="fa-IR">
                <a:solidFill>
                  <a:srgbClr val="FFFFFF"/>
                </a:solidFill>
              </a:rPr>
              <a:t>یکشنبه/89/7/25</a:t>
            </a:r>
            <a:endParaRPr lang="en-US">
              <a:solidFill>
                <a:srgbClr val="FFFFFF"/>
              </a:solidFill>
            </a:endParaRPr>
          </a:p>
        </p:txBody>
      </p:sp>
      <p:sp>
        <p:nvSpPr>
          <p:cNvPr id="4" name="Rectangle 71"/>
          <p:cNvSpPr>
            <a:spLocks noGrp="1" noChangeArrowheads="1"/>
          </p:cNvSpPr>
          <p:nvPr>
            <p:ph type="sldNum" sz="quarter" idx="12"/>
          </p:nvPr>
        </p:nvSpPr>
        <p:spPr>
          <a:ln/>
        </p:spPr>
        <p:txBody>
          <a:bodyPr/>
          <a:lstStyle>
            <a:lvl1pPr>
              <a:defRPr/>
            </a:lvl1pPr>
          </a:lstStyle>
          <a:p>
            <a:fld id="{C563F328-DAFB-4B03-8160-FC50146AD7FC}"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9986831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r>
              <a:rPr lang="fa-IR">
                <a:solidFill>
                  <a:srgbClr val="FFFFFF"/>
                </a:solidFill>
              </a:rPr>
              <a:t>یکشنبه/89/7/25</a:t>
            </a:r>
            <a:endParaRPr lang="en-US">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fld id="{4B5E9BB6-F9EF-4879-9617-5518A2F53B1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7513816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0"/>
          <p:cNvSpPr>
            <a:spLocks noGrp="1" noChangeArrowheads="1"/>
          </p:cNvSpPr>
          <p:nvPr>
            <p:ph type="ftr" sz="quarter" idx="11"/>
          </p:nvPr>
        </p:nvSpPr>
        <p:spPr>
          <a:ln/>
        </p:spPr>
        <p:txBody>
          <a:bodyPr/>
          <a:lstStyle>
            <a:lvl1pPr>
              <a:defRPr/>
            </a:lvl1pPr>
          </a:lstStyle>
          <a:p>
            <a:pPr>
              <a:defRPr/>
            </a:pPr>
            <a:r>
              <a:rPr lang="fa-IR">
                <a:solidFill>
                  <a:srgbClr val="FFFFFF"/>
                </a:solidFill>
              </a:rPr>
              <a:t>یکشنبه/89/7/25</a:t>
            </a:r>
            <a:endParaRPr lang="en-US">
              <a:solidFill>
                <a:srgbClr val="FFFFFF"/>
              </a:solidFill>
            </a:endParaRPr>
          </a:p>
        </p:txBody>
      </p:sp>
      <p:sp>
        <p:nvSpPr>
          <p:cNvPr id="7" name="Rectangle 71"/>
          <p:cNvSpPr>
            <a:spLocks noGrp="1" noChangeArrowheads="1"/>
          </p:cNvSpPr>
          <p:nvPr>
            <p:ph type="sldNum" sz="quarter" idx="12"/>
          </p:nvPr>
        </p:nvSpPr>
        <p:spPr>
          <a:ln/>
        </p:spPr>
        <p:txBody>
          <a:bodyPr/>
          <a:lstStyle>
            <a:lvl1pPr>
              <a:defRPr/>
            </a:lvl1pPr>
          </a:lstStyle>
          <a:p>
            <a:fld id="{FA69CA33-0F79-4027-9BE1-080BBCB93FE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395875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r>
              <a:rPr lang="fa-IR">
                <a:solidFill>
                  <a:srgbClr val="FFFFFF"/>
                </a:solidFill>
              </a:rPr>
              <a:t>یکشنبه/89/7/25</a:t>
            </a: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fld id="{3A613C93-C174-4EC0-9E5B-4E07C2373E6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101381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7813"/>
            <a:ext cx="80264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r>
              <a:rPr lang="fa-IR">
                <a:solidFill>
                  <a:srgbClr val="FFFFFF"/>
                </a:solidFill>
              </a:rPr>
              <a:t>یکشنبه/89/7/25</a:t>
            </a: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fld id="{903C182B-8805-41EF-AC92-C35B377DF63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1936950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pPr lvl="0"/>
            <a:r>
              <a:rPr lang="en-US" noProof="0" smtClean="0"/>
              <a:t>Click icon to add table</a:t>
            </a:r>
            <a:endParaRPr lang="en-US" noProof="0"/>
          </a:p>
        </p:txBody>
      </p:sp>
      <p:sp>
        <p:nvSpPr>
          <p:cNvPr id="4" name="Rectangle 6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0"/>
          <p:cNvSpPr>
            <a:spLocks noGrp="1" noChangeArrowheads="1"/>
          </p:cNvSpPr>
          <p:nvPr>
            <p:ph type="ftr" sz="quarter" idx="11"/>
          </p:nvPr>
        </p:nvSpPr>
        <p:spPr>
          <a:ln/>
        </p:spPr>
        <p:txBody>
          <a:bodyPr/>
          <a:lstStyle>
            <a:lvl1pPr>
              <a:defRPr/>
            </a:lvl1pPr>
          </a:lstStyle>
          <a:p>
            <a:pPr>
              <a:defRPr/>
            </a:pPr>
            <a:r>
              <a:rPr lang="fa-IR">
                <a:solidFill>
                  <a:srgbClr val="FFFFFF"/>
                </a:solidFill>
              </a:rPr>
              <a:t>یکشنبه/89/7/25</a:t>
            </a:r>
            <a:endParaRPr lang="en-US">
              <a:solidFill>
                <a:srgbClr val="FFFFFF"/>
              </a:solidFill>
            </a:endParaRPr>
          </a:p>
        </p:txBody>
      </p:sp>
      <p:sp>
        <p:nvSpPr>
          <p:cNvPr id="6" name="Rectangle 71"/>
          <p:cNvSpPr>
            <a:spLocks noGrp="1" noChangeArrowheads="1"/>
          </p:cNvSpPr>
          <p:nvPr>
            <p:ph type="sldNum" sz="quarter" idx="12"/>
          </p:nvPr>
        </p:nvSpPr>
        <p:spPr>
          <a:ln/>
        </p:spPr>
        <p:txBody>
          <a:bodyPr/>
          <a:lstStyle>
            <a:lvl1pPr>
              <a:defRPr/>
            </a:lvl1pPr>
          </a:lstStyle>
          <a:p>
            <a:fld id="{11B46D83-482A-44ED-90E9-BD9FB4406B7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3218796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3081" name="Picture 9" descr="medical bg copy"/>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ctrTitle"/>
          </p:nvPr>
        </p:nvSpPr>
        <p:spPr>
          <a:xfrm>
            <a:off x="673100" y="1965326"/>
            <a:ext cx="10845800" cy="1470025"/>
          </a:xfrm>
        </p:spPr>
        <p:txBody>
          <a:bodyPr/>
          <a:lstStyle>
            <a:lvl1pPr algn="ctr">
              <a:defRPr sz="4400" b="1">
                <a:solidFill>
                  <a:schemeClr val="bg1"/>
                </a:solidFill>
              </a:defRPr>
            </a:lvl1pPr>
          </a:lstStyle>
          <a:p>
            <a:pPr lvl="0"/>
            <a:r>
              <a:rPr lang="en-GB" noProof="0" smtClean="0"/>
              <a:t>Click to edit Master title style</a:t>
            </a:r>
          </a:p>
        </p:txBody>
      </p:sp>
      <p:sp>
        <p:nvSpPr>
          <p:cNvPr id="3076" name="Rectangle 4"/>
          <p:cNvSpPr>
            <a:spLocks noGrp="1" noChangeArrowheads="1"/>
          </p:cNvSpPr>
          <p:nvPr>
            <p:ph type="subTitle" idx="1"/>
          </p:nvPr>
        </p:nvSpPr>
        <p:spPr>
          <a:xfrm>
            <a:off x="1828800" y="3476625"/>
            <a:ext cx="8534400" cy="1752600"/>
          </a:xfrm>
        </p:spPr>
        <p:txBody>
          <a:bodyPr/>
          <a:lstStyle>
            <a:lvl1pPr marL="0" indent="0" algn="ctr">
              <a:buFontTx/>
              <a:buNone/>
              <a:defRPr sz="3200">
                <a:solidFill>
                  <a:schemeClr val="bg1"/>
                </a:solidFill>
              </a:defRPr>
            </a:lvl1pPr>
          </a:lstStyle>
          <a:p>
            <a:pPr lvl="0"/>
            <a:r>
              <a:rPr lang="en-GB" noProof="0" smtClean="0"/>
              <a:t>Click to edit Master subtitle style</a:t>
            </a:r>
          </a:p>
        </p:txBody>
      </p:sp>
      <p:sp>
        <p:nvSpPr>
          <p:cNvPr id="3079" name="Rectangle 7"/>
          <p:cNvSpPr>
            <a:spLocks noGrp="1" noChangeArrowheads="1"/>
          </p:cNvSpPr>
          <p:nvPr>
            <p:ph type="sldNum" sz="quarter" idx="4"/>
          </p:nvPr>
        </p:nvSpPr>
        <p:spPr>
          <a:xfrm>
            <a:off x="0" y="24634"/>
            <a:ext cx="911424" cy="476250"/>
          </a:xfrm>
        </p:spPr>
        <p:txBody>
          <a:bodyPr/>
          <a:lstStyle>
            <a:lvl1pPr algn="ctr">
              <a:defRPr sz="1400" b="1">
                <a:solidFill>
                  <a:schemeClr val="bg1"/>
                </a:solidFill>
                <a:cs typeface="+mj-cs"/>
              </a:defRPr>
            </a:lvl1pPr>
          </a:lstStyle>
          <a:p>
            <a:fld id="{35B76B5B-A09E-4B2B-84A7-422A72D02EB4}" type="slidenum">
              <a:rPr lang="en-GB" smtClean="0">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413327702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076">
                                            <p:txEl>
                                              <p:pRg st="0" end="0"/>
                                            </p:txEl>
                                          </p:spTgt>
                                        </p:tgtEl>
                                        <p:attrNameLst>
                                          <p:attrName>style.visibility</p:attrName>
                                        </p:attrNameLst>
                                      </p:cBhvr>
                                      <p:to>
                                        <p:strVal val="visible"/>
                                      </p:to>
                                    </p:set>
                                    <p:animEffect transition="in" filter="fade">
                                      <p:cBhvr>
                                        <p:cTn id="13" dur="1000"/>
                                        <p:tgtEl>
                                          <p:spTgt spid="3076">
                                            <p:txEl>
                                              <p:pRg st="0" end="0"/>
                                            </p:txEl>
                                          </p:spTgt>
                                        </p:tgtEl>
                                      </p:cBhvr>
                                    </p:animEffect>
                                    <p:anim calcmode="lin" valueType="num">
                                      <p:cBhvr>
                                        <p:cTn id="14" dur="1000" fill="hold"/>
                                        <p:tgtEl>
                                          <p:spTgt spid="307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07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6" grpId="0" build="p">
        <p:tmplLst>
          <p:tmpl lvl="1">
            <p:tnLst>
              <p:par>
                <p:cTn presetID="42" presetClass="entr" presetSubtype="0" fill="hold" nodeType="afterEffect">
                  <p:stCondLst>
                    <p:cond delay="0"/>
                  </p:stCondLst>
                  <p:childTnLst>
                    <p:set>
                      <p:cBhvr>
                        <p:cTn dur="1" fill="hold">
                          <p:stCondLst>
                            <p:cond delay="0"/>
                          </p:stCondLst>
                        </p:cTn>
                        <p:tgtEl>
                          <p:spTgt spid="3076"/>
                        </p:tgtEl>
                        <p:attrNameLst>
                          <p:attrName>style.visibility</p:attrName>
                        </p:attrNameLst>
                      </p:cBhvr>
                      <p:to>
                        <p:strVal val="visible"/>
                      </p:to>
                    </p:set>
                    <p:animEffect transition="in" filter="fade">
                      <p:cBhvr>
                        <p:cTn dur="1000"/>
                        <p:tgtEl>
                          <p:spTgt spid="3076"/>
                        </p:tgtEl>
                      </p:cBhvr>
                    </p:animEffect>
                    <p:anim calcmode="lin" valueType="num">
                      <p:cBhvr>
                        <p:cTn dur="1000" fill="hold"/>
                        <p:tgtEl>
                          <p:spTgt spid="3076"/>
                        </p:tgtEl>
                        <p:attrNameLst>
                          <p:attrName>ppt_x</p:attrName>
                        </p:attrNameLst>
                      </p:cBhvr>
                      <p:tavLst>
                        <p:tav tm="0">
                          <p:val>
                            <p:strVal val="#ppt_x"/>
                          </p:val>
                        </p:tav>
                        <p:tav tm="100000">
                          <p:val>
                            <p:strVal val="#ppt_x"/>
                          </p:val>
                        </p:tav>
                      </p:tavLst>
                    </p:anim>
                    <p:anim calcmode="lin" valueType="num">
                      <p:cBhvr>
                        <p:cTn dur="1000" fill="hold"/>
                        <p:tgtEl>
                          <p:spTgt spid="307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AC0F21-7D1B-4A03-993E-ACEC15A24882}" type="datetime1">
              <a:rPr lang="en-US" smtClean="0"/>
              <a:t>3/2/2020</a:t>
            </a:fld>
            <a:endParaRPr lang="en-US" dirty="0"/>
          </a:p>
        </p:txBody>
      </p:sp>
      <p:sp>
        <p:nvSpPr>
          <p:cNvPr id="8" name="Footer Placeholder 7"/>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3114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7"/>
          <p:cNvSpPr txBox="1">
            <a:spLocks noChangeArrowheads="1"/>
          </p:cNvSpPr>
          <p:nvPr userDrawn="1"/>
        </p:nvSpPr>
        <p:spPr bwMode="auto">
          <a:xfrm>
            <a:off x="143933" y="48732"/>
            <a:ext cx="911424"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GB"/>
            </a:defPPr>
            <a:lvl1pPr algn="ctr" rtl="0" fontAlgn="base">
              <a:spcBef>
                <a:spcPct val="0"/>
              </a:spcBef>
              <a:spcAft>
                <a:spcPct val="0"/>
              </a:spcAft>
              <a:defRPr sz="1400" b="1" kern="1200">
                <a:solidFill>
                  <a:schemeClr val="bg1"/>
                </a:solidFill>
                <a:latin typeface="Arial" pitchFamily="34" charset="0"/>
                <a:ea typeface="+mn-ea"/>
                <a:cs typeface="+mj-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a:lstStyle>
          <a:p>
            <a:pPr defTabSz="914400"/>
            <a:fld id="{35B76B5B-A09E-4B2B-84A7-422A72D02EB4}" type="slidenum">
              <a:rPr lang="en-GB" smtClean="0">
                <a:solidFill>
                  <a:srgbClr val="000000"/>
                </a:solidFill>
              </a:rPr>
              <a:pPr defTabSz="914400"/>
              <a:t>‹#›</a:t>
            </a:fld>
            <a:endParaRPr lang="en-GB">
              <a:solidFill>
                <a:srgbClr val="000000"/>
              </a:solidFill>
            </a:endParaRPr>
          </a:p>
        </p:txBody>
      </p:sp>
      <p:sp>
        <p:nvSpPr>
          <p:cNvPr id="8" name="Rectangle 7"/>
          <p:cNvSpPr>
            <a:spLocks noGrp="1" noChangeArrowheads="1"/>
          </p:cNvSpPr>
          <p:nvPr>
            <p:ph type="sldNum" sz="quarter" idx="4"/>
          </p:nvPr>
        </p:nvSpPr>
        <p:spPr>
          <a:xfrm>
            <a:off x="145144" y="60922"/>
            <a:ext cx="911424" cy="476250"/>
          </a:xfrm>
        </p:spPr>
        <p:txBody>
          <a:bodyPr/>
          <a:lstStyle>
            <a:lvl1pPr algn="ctr">
              <a:defRPr sz="1400" b="1">
                <a:solidFill>
                  <a:schemeClr val="tx1"/>
                </a:solidFill>
                <a:cs typeface="+mj-cs"/>
              </a:defRPr>
            </a:lvl1pPr>
          </a:lstStyle>
          <a:p>
            <a:fld id="{35B76B5B-A09E-4B2B-84A7-422A72D02EB4}"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994121008"/>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F01EA84-CF55-49DE-9BFA-CDAB44737350}" type="slidenum">
              <a:rPr lang="en-GB">
                <a:solidFill>
                  <a:srgbClr val="FFFFFF"/>
                </a:solidFill>
              </a:rPr>
              <a:pPr/>
              <a:t>‹#›</a:t>
            </a:fld>
            <a:endParaRPr lang="en-GB">
              <a:solidFill>
                <a:srgbClr val="FFFFFF"/>
              </a:solidFill>
            </a:endParaRPr>
          </a:p>
        </p:txBody>
      </p:sp>
      <p:sp>
        <p:nvSpPr>
          <p:cNvPr id="7" name="Rectangle 7"/>
          <p:cNvSpPr txBox="1">
            <a:spLocks noChangeArrowheads="1"/>
          </p:cNvSpPr>
          <p:nvPr userDrawn="1"/>
        </p:nvSpPr>
        <p:spPr bwMode="auto">
          <a:xfrm>
            <a:off x="145144" y="60922"/>
            <a:ext cx="911424"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GB"/>
            </a:defPPr>
            <a:lvl1pPr algn="ctr" rtl="0" fontAlgn="base">
              <a:spcBef>
                <a:spcPct val="0"/>
              </a:spcBef>
              <a:spcAft>
                <a:spcPct val="0"/>
              </a:spcAft>
              <a:defRPr sz="1400" b="1" kern="1200">
                <a:solidFill>
                  <a:schemeClr val="tx1"/>
                </a:solidFill>
                <a:latin typeface="Arial" pitchFamily="34" charset="0"/>
                <a:ea typeface="+mn-ea"/>
                <a:cs typeface="+mj-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a:lstStyle>
          <a:p>
            <a:pPr defTabSz="914400"/>
            <a:fld id="{35B76B5B-A09E-4B2B-84A7-422A72D02EB4}" type="slidenum">
              <a:rPr lang="en-GB" smtClean="0">
                <a:solidFill>
                  <a:srgbClr val="000000"/>
                </a:solidFill>
              </a:rPr>
              <a:pPr defTabSz="914400"/>
              <a:t>‹#›</a:t>
            </a:fld>
            <a:endParaRPr lang="en-GB" dirty="0">
              <a:solidFill>
                <a:srgbClr val="000000"/>
              </a:solidFill>
            </a:endParaRPr>
          </a:p>
        </p:txBody>
      </p:sp>
    </p:spTree>
    <p:extLst>
      <p:ext uri="{BB962C8B-B14F-4D97-AF65-F5344CB8AC3E}">
        <p14:creationId xmlns:p14="http://schemas.microsoft.com/office/powerpoint/2010/main" val="3582304206"/>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143933" y="728664"/>
            <a:ext cx="5850467" cy="5221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97600" y="728664"/>
            <a:ext cx="5850467" cy="5221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0F7F468-B01B-4636-95B8-A7C96F65976D}" type="slidenum">
              <a:rPr lang="en-GB">
                <a:solidFill>
                  <a:srgbClr val="FFFFFF"/>
                </a:solidFill>
              </a:rPr>
              <a:pPr/>
              <a:t>‹#›</a:t>
            </a:fld>
            <a:endParaRPr lang="en-GB">
              <a:solidFill>
                <a:srgbClr val="FFFFFF"/>
              </a:solidFill>
            </a:endParaRPr>
          </a:p>
        </p:txBody>
      </p:sp>
      <p:sp>
        <p:nvSpPr>
          <p:cNvPr id="8" name="Rectangle 7"/>
          <p:cNvSpPr txBox="1">
            <a:spLocks noChangeArrowheads="1"/>
          </p:cNvSpPr>
          <p:nvPr userDrawn="1"/>
        </p:nvSpPr>
        <p:spPr bwMode="auto">
          <a:xfrm>
            <a:off x="145144" y="60922"/>
            <a:ext cx="911424"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GB"/>
            </a:defPPr>
            <a:lvl1pPr algn="ctr" rtl="0" fontAlgn="base">
              <a:spcBef>
                <a:spcPct val="0"/>
              </a:spcBef>
              <a:spcAft>
                <a:spcPct val="0"/>
              </a:spcAft>
              <a:defRPr sz="1400" b="1" kern="1200">
                <a:solidFill>
                  <a:schemeClr val="tx1"/>
                </a:solidFill>
                <a:latin typeface="Arial" pitchFamily="34" charset="0"/>
                <a:ea typeface="+mn-ea"/>
                <a:cs typeface="+mj-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a:lstStyle>
          <a:p>
            <a:pPr defTabSz="914400"/>
            <a:fld id="{35B76B5B-A09E-4B2B-84A7-422A72D02EB4}" type="slidenum">
              <a:rPr lang="en-GB" smtClean="0">
                <a:solidFill>
                  <a:srgbClr val="000000"/>
                </a:solidFill>
              </a:rPr>
              <a:pPr defTabSz="914400"/>
              <a:t>‹#›</a:t>
            </a:fld>
            <a:endParaRPr lang="en-GB" dirty="0">
              <a:solidFill>
                <a:srgbClr val="000000"/>
              </a:solidFill>
            </a:endParaRPr>
          </a:p>
        </p:txBody>
      </p:sp>
    </p:spTree>
    <p:extLst>
      <p:ext uri="{BB962C8B-B14F-4D97-AF65-F5344CB8AC3E}">
        <p14:creationId xmlns:p14="http://schemas.microsoft.com/office/powerpoint/2010/main" val="2895921535"/>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GB">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545DA28F-D3EB-4973-B23B-6A7598709ADD}" type="slidenum">
              <a:rPr lang="en-GB">
                <a:solidFill>
                  <a:srgbClr val="FFFFFF"/>
                </a:solidFill>
              </a:rPr>
              <a:pPr/>
              <a:t>‹#›</a:t>
            </a:fld>
            <a:endParaRPr lang="en-GB">
              <a:solidFill>
                <a:srgbClr val="FFFFFF"/>
              </a:solidFill>
            </a:endParaRPr>
          </a:p>
        </p:txBody>
      </p:sp>
      <p:sp>
        <p:nvSpPr>
          <p:cNvPr id="10" name="Rectangle 7"/>
          <p:cNvSpPr txBox="1">
            <a:spLocks noChangeArrowheads="1"/>
          </p:cNvSpPr>
          <p:nvPr userDrawn="1"/>
        </p:nvSpPr>
        <p:spPr bwMode="auto">
          <a:xfrm>
            <a:off x="145144" y="60922"/>
            <a:ext cx="911424"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GB"/>
            </a:defPPr>
            <a:lvl1pPr algn="ctr" rtl="0" fontAlgn="base">
              <a:spcBef>
                <a:spcPct val="0"/>
              </a:spcBef>
              <a:spcAft>
                <a:spcPct val="0"/>
              </a:spcAft>
              <a:defRPr sz="1400" b="1" kern="1200">
                <a:solidFill>
                  <a:schemeClr val="tx1"/>
                </a:solidFill>
                <a:latin typeface="Arial" pitchFamily="34" charset="0"/>
                <a:ea typeface="+mn-ea"/>
                <a:cs typeface="+mj-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a:lstStyle>
          <a:p>
            <a:pPr defTabSz="914400"/>
            <a:fld id="{35B76B5B-A09E-4B2B-84A7-422A72D02EB4}" type="slidenum">
              <a:rPr lang="en-GB" smtClean="0">
                <a:solidFill>
                  <a:srgbClr val="000000"/>
                </a:solidFill>
              </a:rPr>
              <a:pPr defTabSz="914400"/>
              <a:t>‹#›</a:t>
            </a:fld>
            <a:endParaRPr lang="en-GB" dirty="0">
              <a:solidFill>
                <a:srgbClr val="000000"/>
              </a:solidFill>
            </a:endParaRPr>
          </a:p>
        </p:txBody>
      </p:sp>
    </p:spTree>
    <p:extLst>
      <p:ext uri="{BB962C8B-B14F-4D97-AF65-F5344CB8AC3E}">
        <p14:creationId xmlns:p14="http://schemas.microsoft.com/office/powerpoint/2010/main" val="3740101691"/>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GB">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40E0E6E9-1EDA-4238-B572-EBD372400629}" type="slidenum">
              <a:rPr lang="en-GB">
                <a:solidFill>
                  <a:srgbClr val="FFFFFF"/>
                </a:solidFill>
              </a:rPr>
              <a:pPr/>
              <a:t>‹#›</a:t>
            </a:fld>
            <a:endParaRPr lang="en-GB">
              <a:solidFill>
                <a:srgbClr val="FFFFFF"/>
              </a:solidFill>
            </a:endParaRPr>
          </a:p>
        </p:txBody>
      </p:sp>
      <p:sp>
        <p:nvSpPr>
          <p:cNvPr id="6" name="Rectangle 7"/>
          <p:cNvSpPr txBox="1">
            <a:spLocks noChangeArrowheads="1"/>
          </p:cNvSpPr>
          <p:nvPr userDrawn="1"/>
        </p:nvSpPr>
        <p:spPr bwMode="auto">
          <a:xfrm>
            <a:off x="145144" y="60922"/>
            <a:ext cx="911424"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GB"/>
            </a:defPPr>
            <a:lvl1pPr algn="ctr" rtl="0" fontAlgn="base">
              <a:spcBef>
                <a:spcPct val="0"/>
              </a:spcBef>
              <a:spcAft>
                <a:spcPct val="0"/>
              </a:spcAft>
              <a:defRPr sz="1400" b="1" kern="1200">
                <a:solidFill>
                  <a:schemeClr val="tx1"/>
                </a:solidFill>
                <a:latin typeface="Arial" pitchFamily="34" charset="0"/>
                <a:ea typeface="+mn-ea"/>
                <a:cs typeface="+mj-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a:lstStyle>
          <a:p>
            <a:pPr defTabSz="914400"/>
            <a:fld id="{35B76B5B-A09E-4B2B-84A7-422A72D02EB4}" type="slidenum">
              <a:rPr lang="en-GB" smtClean="0">
                <a:solidFill>
                  <a:srgbClr val="000000"/>
                </a:solidFill>
              </a:rPr>
              <a:pPr defTabSz="914400"/>
              <a:t>‹#›</a:t>
            </a:fld>
            <a:endParaRPr lang="en-GB" dirty="0">
              <a:solidFill>
                <a:srgbClr val="000000"/>
              </a:solidFill>
            </a:endParaRPr>
          </a:p>
        </p:txBody>
      </p:sp>
    </p:spTree>
    <p:extLst>
      <p:ext uri="{BB962C8B-B14F-4D97-AF65-F5344CB8AC3E}">
        <p14:creationId xmlns:p14="http://schemas.microsoft.com/office/powerpoint/2010/main" val="1841908137"/>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8DA50B43-A22E-4C27-9000-25D166C2C000}" type="slidenum">
              <a:rPr lang="en-GB">
                <a:solidFill>
                  <a:srgbClr val="FFFFFF"/>
                </a:solidFill>
              </a:rPr>
              <a:pPr/>
              <a:t>‹#›</a:t>
            </a:fld>
            <a:endParaRPr lang="en-GB">
              <a:solidFill>
                <a:srgbClr val="FFFFFF"/>
              </a:solidFill>
            </a:endParaRPr>
          </a:p>
        </p:txBody>
      </p:sp>
      <p:sp>
        <p:nvSpPr>
          <p:cNvPr id="5" name="Rectangle 7"/>
          <p:cNvSpPr txBox="1">
            <a:spLocks noChangeArrowheads="1"/>
          </p:cNvSpPr>
          <p:nvPr userDrawn="1"/>
        </p:nvSpPr>
        <p:spPr bwMode="auto">
          <a:xfrm>
            <a:off x="145144" y="60922"/>
            <a:ext cx="911424"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GB"/>
            </a:defPPr>
            <a:lvl1pPr algn="ctr" rtl="0" fontAlgn="base">
              <a:spcBef>
                <a:spcPct val="0"/>
              </a:spcBef>
              <a:spcAft>
                <a:spcPct val="0"/>
              </a:spcAft>
              <a:defRPr sz="1400" b="1" kern="1200">
                <a:solidFill>
                  <a:schemeClr val="tx1"/>
                </a:solidFill>
                <a:latin typeface="Arial" pitchFamily="34" charset="0"/>
                <a:ea typeface="+mn-ea"/>
                <a:cs typeface="+mj-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a:lstStyle>
          <a:p>
            <a:pPr defTabSz="914400"/>
            <a:fld id="{35B76B5B-A09E-4B2B-84A7-422A72D02EB4}" type="slidenum">
              <a:rPr lang="en-GB" smtClean="0">
                <a:solidFill>
                  <a:srgbClr val="000000"/>
                </a:solidFill>
              </a:rPr>
              <a:pPr defTabSz="914400"/>
              <a:t>‹#›</a:t>
            </a:fld>
            <a:endParaRPr lang="en-GB" dirty="0">
              <a:solidFill>
                <a:srgbClr val="000000"/>
              </a:solidFill>
            </a:endParaRPr>
          </a:p>
        </p:txBody>
      </p:sp>
    </p:spTree>
    <p:extLst>
      <p:ext uri="{BB962C8B-B14F-4D97-AF65-F5344CB8AC3E}">
        <p14:creationId xmlns:p14="http://schemas.microsoft.com/office/powerpoint/2010/main" val="557080507"/>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0D029CA-CEEF-49F9-B712-9845441BDD14}" type="slidenum">
              <a:rPr lang="en-GB">
                <a:solidFill>
                  <a:srgbClr val="FFFFFF"/>
                </a:solidFill>
              </a:rPr>
              <a:pPr/>
              <a:t>‹#›</a:t>
            </a:fld>
            <a:endParaRPr lang="en-GB">
              <a:solidFill>
                <a:srgbClr val="FFFFFF"/>
              </a:solidFill>
            </a:endParaRPr>
          </a:p>
        </p:txBody>
      </p:sp>
      <p:sp>
        <p:nvSpPr>
          <p:cNvPr id="8" name="Rectangle 7"/>
          <p:cNvSpPr txBox="1">
            <a:spLocks noChangeArrowheads="1"/>
          </p:cNvSpPr>
          <p:nvPr userDrawn="1"/>
        </p:nvSpPr>
        <p:spPr bwMode="auto">
          <a:xfrm>
            <a:off x="145144" y="60922"/>
            <a:ext cx="911424"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GB"/>
            </a:defPPr>
            <a:lvl1pPr algn="ctr" rtl="0" fontAlgn="base">
              <a:spcBef>
                <a:spcPct val="0"/>
              </a:spcBef>
              <a:spcAft>
                <a:spcPct val="0"/>
              </a:spcAft>
              <a:defRPr sz="1400" b="1" kern="1200">
                <a:solidFill>
                  <a:schemeClr val="tx1"/>
                </a:solidFill>
                <a:latin typeface="Arial" pitchFamily="34" charset="0"/>
                <a:ea typeface="+mn-ea"/>
                <a:cs typeface="+mj-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a:lstStyle>
          <a:p>
            <a:pPr defTabSz="914400"/>
            <a:fld id="{35B76B5B-A09E-4B2B-84A7-422A72D02EB4}" type="slidenum">
              <a:rPr lang="en-GB" smtClean="0">
                <a:solidFill>
                  <a:srgbClr val="000000"/>
                </a:solidFill>
              </a:rPr>
              <a:pPr defTabSz="914400"/>
              <a:t>‹#›</a:t>
            </a:fld>
            <a:endParaRPr lang="en-GB" dirty="0">
              <a:solidFill>
                <a:srgbClr val="000000"/>
              </a:solidFill>
            </a:endParaRPr>
          </a:p>
        </p:txBody>
      </p:sp>
    </p:spTree>
    <p:extLst>
      <p:ext uri="{BB962C8B-B14F-4D97-AF65-F5344CB8AC3E}">
        <p14:creationId xmlns:p14="http://schemas.microsoft.com/office/powerpoint/2010/main" val="1471073732"/>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38D4120-D4DD-496A-9923-BD6D2A7F7B8F}" type="slidenum">
              <a:rPr lang="en-GB">
                <a:solidFill>
                  <a:srgbClr val="FFFFFF"/>
                </a:solidFill>
              </a:rPr>
              <a:pPr/>
              <a:t>‹#›</a:t>
            </a:fld>
            <a:endParaRPr lang="en-GB">
              <a:solidFill>
                <a:srgbClr val="FFFFFF"/>
              </a:solidFill>
            </a:endParaRPr>
          </a:p>
        </p:txBody>
      </p:sp>
      <p:sp>
        <p:nvSpPr>
          <p:cNvPr id="8" name="Rectangle 7"/>
          <p:cNvSpPr txBox="1">
            <a:spLocks noChangeArrowheads="1"/>
          </p:cNvSpPr>
          <p:nvPr userDrawn="1"/>
        </p:nvSpPr>
        <p:spPr bwMode="auto">
          <a:xfrm>
            <a:off x="145144" y="60922"/>
            <a:ext cx="911424"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GB"/>
            </a:defPPr>
            <a:lvl1pPr algn="ctr" rtl="0" fontAlgn="base">
              <a:spcBef>
                <a:spcPct val="0"/>
              </a:spcBef>
              <a:spcAft>
                <a:spcPct val="0"/>
              </a:spcAft>
              <a:defRPr sz="1400" b="1" kern="1200">
                <a:solidFill>
                  <a:schemeClr val="tx1"/>
                </a:solidFill>
                <a:latin typeface="Arial" pitchFamily="34" charset="0"/>
                <a:ea typeface="+mn-ea"/>
                <a:cs typeface="+mj-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a:lstStyle>
          <a:p>
            <a:pPr defTabSz="914400"/>
            <a:fld id="{35B76B5B-A09E-4B2B-84A7-422A72D02EB4}" type="slidenum">
              <a:rPr lang="en-GB" smtClean="0">
                <a:solidFill>
                  <a:srgbClr val="000000"/>
                </a:solidFill>
              </a:rPr>
              <a:pPr defTabSz="914400"/>
              <a:t>‹#›</a:t>
            </a:fld>
            <a:endParaRPr lang="en-GB" dirty="0">
              <a:solidFill>
                <a:srgbClr val="000000"/>
              </a:solidFill>
            </a:endParaRPr>
          </a:p>
        </p:txBody>
      </p:sp>
    </p:spTree>
    <p:extLst>
      <p:ext uri="{BB962C8B-B14F-4D97-AF65-F5344CB8AC3E}">
        <p14:creationId xmlns:p14="http://schemas.microsoft.com/office/powerpoint/2010/main" val="3938865995"/>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368C9E1-CB7A-4512-BB86-09445AFE43A0}" type="slidenum">
              <a:rPr lang="en-GB">
                <a:solidFill>
                  <a:srgbClr val="FFFFFF"/>
                </a:solidFill>
              </a:rPr>
              <a:pPr/>
              <a:t>‹#›</a:t>
            </a:fld>
            <a:endParaRPr lang="en-GB">
              <a:solidFill>
                <a:srgbClr val="FFFFFF"/>
              </a:solidFill>
            </a:endParaRPr>
          </a:p>
        </p:txBody>
      </p:sp>
      <p:sp>
        <p:nvSpPr>
          <p:cNvPr id="7" name="Rectangle 7"/>
          <p:cNvSpPr txBox="1">
            <a:spLocks noChangeArrowheads="1"/>
          </p:cNvSpPr>
          <p:nvPr userDrawn="1"/>
        </p:nvSpPr>
        <p:spPr bwMode="auto">
          <a:xfrm>
            <a:off x="145144" y="60922"/>
            <a:ext cx="911424"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GB"/>
            </a:defPPr>
            <a:lvl1pPr algn="ctr" rtl="0" fontAlgn="base">
              <a:spcBef>
                <a:spcPct val="0"/>
              </a:spcBef>
              <a:spcAft>
                <a:spcPct val="0"/>
              </a:spcAft>
              <a:defRPr sz="1400" b="1" kern="1200">
                <a:solidFill>
                  <a:schemeClr val="tx1"/>
                </a:solidFill>
                <a:latin typeface="Arial" pitchFamily="34" charset="0"/>
                <a:ea typeface="+mn-ea"/>
                <a:cs typeface="+mj-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a:lstStyle>
          <a:p>
            <a:pPr defTabSz="914400"/>
            <a:fld id="{35B76B5B-A09E-4B2B-84A7-422A72D02EB4}" type="slidenum">
              <a:rPr lang="en-GB" smtClean="0">
                <a:solidFill>
                  <a:srgbClr val="000000"/>
                </a:solidFill>
              </a:rPr>
              <a:pPr defTabSz="914400"/>
              <a:t>‹#›</a:t>
            </a:fld>
            <a:endParaRPr lang="en-GB" dirty="0">
              <a:solidFill>
                <a:srgbClr val="000000"/>
              </a:solidFill>
            </a:endParaRPr>
          </a:p>
        </p:txBody>
      </p:sp>
    </p:spTree>
    <p:extLst>
      <p:ext uri="{BB962C8B-B14F-4D97-AF65-F5344CB8AC3E}">
        <p14:creationId xmlns:p14="http://schemas.microsoft.com/office/powerpoint/2010/main" val="1108712303"/>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72034" y="44450"/>
            <a:ext cx="2976033" cy="59055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143934" y="44450"/>
            <a:ext cx="8724900" cy="590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GB">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0C7C0A7-962A-45FE-8B17-57B9FAC6112E}" type="slidenum">
              <a:rPr lang="en-GB">
                <a:solidFill>
                  <a:srgbClr val="FFFFFF"/>
                </a:solidFill>
              </a:rPr>
              <a:pPr/>
              <a:t>‹#›</a:t>
            </a:fld>
            <a:endParaRPr lang="en-GB">
              <a:solidFill>
                <a:srgbClr val="FFFFFF"/>
              </a:solidFill>
            </a:endParaRPr>
          </a:p>
        </p:txBody>
      </p:sp>
      <p:sp>
        <p:nvSpPr>
          <p:cNvPr id="7" name="Rectangle 7"/>
          <p:cNvSpPr txBox="1">
            <a:spLocks noChangeArrowheads="1"/>
          </p:cNvSpPr>
          <p:nvPr userDrawn="1"/>
        </p:nvSpPr>
        <p:spPr bwMode="auto">
          <a:xfrm>
            <a:off x="145144" y="60922"/>
            <a:ext cx="911424"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GB"/>
            </a:defPPr>
            <a:lvl1pPr algn="ctr" rtl="0" fontAlgn="base">
              <a:spcBef>
                <a:spcPct val="0"/>
              </a:spcBef>
              <a:spcAft>
                <a:spcPct val="0"/>
              </a:spcAft>
              <a:defRPr sz="1400" b="1" kern="1200">
                <a:solidFill>
                  <a:schemeClr val="tx1"/>
                </a:solidFill>
                <a:latin typeface="Arial" pitchFamily="34" charset="0"/>
                <a:ea typeface="+mn-ea"/>
                <a:cs typeface="+mj-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a:lstStyle>
          <a:p>
            <a:pPr defTabSz="914400"/>
            <a:fld id="{35B76B5B-A09E-4B2B-84A7-422A72D02EB4}" type="slidenum">
              <a:rPr lang="en-GB" smtClean="0">
                <a:solidFill>
                  <a:srgbClr val="000000"/>
                </a:solidFill>
              </a:rPr>
              <a:pPr defTabSz="914400"/>
              <a:t>‹#›</a:t>
            </a:fld>
            <a:endParaRPr lang="en-GB" dirty="0">
              <a:solidFill>
                <a:srgbClr val="000000"/>
              </a:solidFill>
            </a:endParaRPr>
          </a:p>
        </p:txBody>
      </p:sp>
    </p:spTree>
    <p:extLst>
      <p:ext uri="{BB962C8B-B14F-4D97-AF65-F5344CB8AC3E}">
        <p14:creationId xmlns:p14="http://schemas.microsoft.com/office/powerpoint/2010/main" val="1168932071"/>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2D6CEE3-804F-447A-A7F1-D2BBD8E3B6F9}" type="datetime1">
              <a:rPr lang="en-US" smtClean="0"/>
              <a:t>3/2/2020</a:t>
            </a:fld>
            <a:endParaRPr lang="en-US" dirty="0"/>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8451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8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52"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F688350-AC34-42EE-854D-BCB7867851A8}" type="datetime1">
              <a:rPr lang="en-US" smtClean="0"/>
              <a:t>3/2/2020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fa-IR" smtClean="0"/>
              <a:t>مدیریت نظارت، ارزیابی و تضمین کیفیت دانشگاه محقق اردبیلی</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78311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53"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47" y="6459839"/>
            <a:ext cx="2618511" cy="365125"/>
          </a:xfrm>
        </p:spPr>
        <p:txBody>
          <a:bodyPr/>
          <a:lstStyle>
            <a:lvl1pPr algn="l">
              <a:defRPr/>
            </a:lvl1pPr>
          </a:lstStyle>
          <a:p>
            <a:fld id="{7684A795-AA7D-4B87-A8D1-BC02A9BF1CE5}" type="datetime1">
              <a:rPr lang="en-US" smtClean="0"/>
              <a:t>3/2/2020</a:t>
            </a:fld>
            <a:endParaRPr lang="en-US" dirty="0"/>
          </a:p>
        </p:txBody>
      </p:sp>
      <p:sp>
        <p:nvSpPr>
          <p:cNvPr id="6" name="Footer Placeholder 5"/>
          <p:cNvSpPr>
            <a:spLocks noGrp="1"/>
          </p:cNvSpPr>
          <p:nvPr>
            <p:ph type="ftr" sz="quarter" idx="11"/>
          </p:nvPr>
        </p:nvSpPr>
        <p:spPr>
          <a:xfrm>
            <a:off x="4800600" y="6459839"/>
            <a:ext cx="4648200" cy="365125"/>
          </a:xfrm>
        </p:spPr>
        <p:txBody>
          <a:bodyPr/>
          <a:lstStyle>
            <a:lvl1pPr algn="l">
              <a:defRPr>
                <a:solidFill>
                  <a:schemeClr val="tx2"/>
                </a:solidFill>
              </a:defRPr>
            </a:lvl1pPr>
          </a:lstStyle>
          <a:p>
            <a:r>
              <a:rPr lang="fa-IR" smtClean="0"/>
              <a:t>مدیریت نظارت، ارزیابی و تضمین کیفیت دانشگاه محقق اردبیلی</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911447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52"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5BF5D80-9AB6-4049-898D-CF1FE4C3A60C}" type="datetime1">
              <a:rPr lang="en-US" smtClean="0"/>
              <a:t>3/2/2020</a:t>
            </a:fld>
            <a:endParaRPr lang="en-US" dirty="0"/>
          </a:p>
        </p:txBody>
      </p:sp>
      <p:sp>
        <p:nvSpPr>
          <p:cNvPr id="6" name="Footer Placeholder 5"/>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48880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2.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6"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7"/>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317" y="6459839"/>
            <a:ext cx="2472271" cy="365125"/>
          </a:xfrm>
          <a:prstGeom prst="rect">
            <a:avLst/>
          </a:prstGeom>
        </p:spPr>
        <p:txBody>
          <a:bodyPr vert="horz" lIns="91440" tIns="45720" rIns="91440" bIns="45720" rtlCol="0" anchor="ctr"/>
          <a:lstStyle>
            <a:lvl1pPr algn="l">
              <a:defRPr sz="900">
                <a:solidFill>
                  <a:srgbClr val="FFFFFF"/>
                </a:solidFill>
              </a:defRPr>
            </a:lvl1pPr>
          </a:lstStyle>
          <a:p>
            <a:fld id="{A1EAB67A-DB45-4951-B156-3F8DCF207E3E}" type="datetime1">
              <a:rPr lang="en-US" smtClean="0"/>
              <a:t>3/2/2020</a:t>
            </a:fld>
            <a:endParaRPr lang="en-US" dirty="0"/>
          </a:p>
        </p:txBody>
      </p:sp>
      <p:sp>
        <p:nvSpPr>
          <p:cNvPr id="5" name="Footer Placeholder 4"/>
          <p:cNvSpPr>
            <a:spLocks noGrp="1"/>
          </p:cNvSpPr>
          <p:nvPr>
            <p:ph type="ftr" sz="quarter" idx="3"/>
          </p:nvPr>
        </p:nvSpPr>
        <p:spPr>
          <a:xfrm>
            <a:off x="3686187" y="6459839"/>
            <a:ext cx="4822804" cy="365125"/>
          </a:xfrm>
          <a:prstGeom prst="rect">
            <a:avLst/>
          </a:prstGeom>
        </p:spPr>
        <p:txBody>
          <a:bodyPr vert="horz" lIns="91440" tIns="45720" rIns="91440" bIns="45720" rtlCol="0" anchor="ctr"/>
          <a:lstStyle>
            <a:lvl1pPr algn="ctr">
              <a:defRPr sz="900" cap="all" baseline="0">
                <a:solidFill>
                  <a:srgbClr val="FFFFFF"/>
                </a:solidFill>
                <a:cs typeface="B Titr" panose="00000700000000000000" pitchFamily="2" charset="-78"/>
              </a:defRPr>
            </a:lvl1pPr>
          </a:lstStyle>
          <a:p>
            <a:r>
              <a:rPr lang="fa-IR" dirty="0" smtClean="0"/>
              <a:t>مدیریت نظارت، ارزیابی و تضمین کیفیت دانشگاه محقق اردبیلی</a:t>
            </a:r>
            <a:endParaRPr lang="en-US" dirty="0"/>
          </a:p>
        </p:txBody>
      </p:sp>
      <p:sp>
        <p:nvSpPr>
          <p:cNvPr id="6" name="Slide Number Placeholder 5"/>
          <p:cNvSpPr>
            <a:spLocks noGrp="1"/>
          </p:cNvSpPr>
          <p:nvPr>
            <p:ph type="sldNum" sz="quarter" idx="4"/>
          </p:nvPr>
        </p:nvSpPr>
        <p:spPr>
          <a:xfrm>
            <a:off x="9900494" y="6459839"/>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395754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556684" y="1098605"/>
            <a:ext cx="58420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kumimoji="1" lang="en-US" sz="2400" smtClean="0">
              <a:solidFill>
                <a:srgbClr val="000000"/>
              </a:solidFill>
            </a:endParaRPr>
          </a:p>
        </p:txBody>
      </p:sp>
      <p:sp>
        <p:nvSpPr>
          <p:cNvPr id="1027" name="Rectangle 3"/>
          <p:cNvSpPr>
            <a:spLocks noChangeArrowheads="1"/>
          </p:cNvSpPr>
          <p:nvPr/>
        </p:nvSpPr>
        <p:spPr bwMode="ltGray">
          <a:xfrm>
            <a:off x="1066837" y="1098605"/>
            <a:ext cx="438151"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kumimoji="1" lang="en-US" sz="2400" smtClean="0">
              <a:solidFill>
                <a:srgbClr val="000000"/>
              </a:solidFill>
            </a:endParaRPr>
          </a:p>
        </p:txBody>
      </p:sp>
      <p:sp>
        <p:nvSpPr>
          <p:cNvPr id="1028" name="Rectangle 4"/>
          <p:cNvSpPr>
            <a:spLocks noChangeArrowheads="1"/>
          </p:cNvSpPr>
          <p:nvPr/>
        </p:nvSpPr>
        <p:spPr bwMode="ltGray">
          <a:xfrm>
            <a:off x="721821" y="1520832"/>
            <a:ext cx="563033"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kumimoji="1" lang="en-US" sz="2400" smtClean="0">
              <a:solidFill>
                <a:srgbClr val="000000"/>
              </a:solidFill>
            </a:endParaRPr>
          </a:p>
        </p:txBody>
      </p:sp>
      <p:sp>
        <p:nvSpPr>
          <p:cNvPr id="1029" name="Rectangle 5"/>
          <p:cNvSpPr>
            <a:spLocks noChangeArrowheads="1"/>
          </p:cNvSpPr>
          <p:nvPr/>
        </p:nvSpPr>
        <p:spPr bwMode="ltGray">
          <a:xfrm>
            <a:off x="1214969" y="1520832"/>
            <a:ext cx="491067"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kumimoji="1" lang="en-US" sz="2400" smtClean="0">
              <a:solidFill>
                <a:srgbClr val="000000"/>
              </a:solidFill>
            </a:endParaRPr>
          </a:p>
        </p:txBody>
      </p:sp>
      <p:sp>
        <p:nvSpPr>
          <p:cNvPr id="1030" name="Rectangle 6"/>
          <p:cNvSpPr>
            <a:spLocks noChangeArrowheads="1"/>
          </p:cNvSpPr>
          <p:nvPr/>
        </p:nvSpPr>
        <p:spPr bwMode="ltGray">
          <a:xfrm>
            <a:off x="169333" y="1447855"/>
            <a:ext cx="747184"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kumimoji="1" lang="en-US" sz="2400" smtClean="0">
              <a:solidFill>
                <a:srgbClr val="000000"/>
              </a:solidFill>
            </a:endParaRPr>
          </a:p>
        </p:txBody>
      </p:sp>
      <p:sp>
        <p:nvSpPr>
          <p:cNvPr id="1031" name="Rectangle 7"/>
          <p:cNvSpPr>
            <a:spLocks noChangeArrowheads="1"/>
          </p:cNvSpPr>
          <p:nvPr/>
        </p:nvSpPr>
        <p:spPr bwMode="gray">
          <a:xfrm>
            <a:off x="1016000" y="990655"/>
            <a:ext cx="42333"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kumimoji="1" lang="en-US" sz="2400" smtClean="0">
              <a:solidFill>
                <a:srgbClr val="000000"/>
              </a:solidFill>
            </a:endParaRPr>
          </a:p>
        </p:txBody>
      </p:sp>
      <p:sp>
        <p:nvSpPr>
          <p:cNvPr id="1032" name="Rectangle 8"/>
          <p:cNvSpPr>
            <a:spLocks noChangeArrowheads="1"/>
          </p:cNvSpPr>
          <p:nvPr/>
        </p:nvSpPr>
        <p:spPr bwMode="gray">
          <a:xfrm>
            <a:off x="590587" y="1781175"/>
            <a:ext cx="10968567"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fontAlgn="base">
              <a:spcBef>
                <a:spcPct val="0"/>
              </a:spcBef>
              <a:spcAft>
                <a:spcPct val="0"/>
              </a:spcAft>
            </a:pPr>
            <a:endParaRPr kumimoji="1" lang="en-US" sz="2400" smtClean="0">
              <a:solidFill>
                <a:srgbClr val="000000"/>
              </a:solidFill>
            </a:endParaRPr>
          </a:p>
        </p:txBody>
      </p:sp>
      <p:sp>
        <p:nvSpPr>
          <p:cNvPr id="1033" name="Rectangle 9"/>
          <p:cNvSpPr>
            <a:spLocks noGrp="1" noChangeArrowheads="1"/>
          </p:cNvSpPr>
          <p:nvPr>
            <p:ph type="title"/>
          </p:nvPr>
        </p:nvSpPr>
        <p:spPr bwMode="auto">
          <a:xfrm>
            <a:off x="1534587" y="214314"/>
            <a:ext cx="10390716"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fa-IR" smtClean="0"/>
              <a:t>Click to edit Master title style</a:t>
            </a:r>
          </a:p>
        </p:txBody>
      </p:sp>
      <p:sp>
        <p:nvSpPr>
          <p:cNvPr id="1034" name="Rectangle 10"/>
          <p:cNvSpPr>
            <a:spLocks noGrp="1" noChangeArrowheads="1"/>
          </p:cNvSpPr>
          <p:nvPr>
            <p:ph type="body" idx="1"/>
          </p:nvPr>
        </p:nvSpPr>
        <p:spPr bwMode="auto">
          <a:xfrm>
            <a:off x="1576917" y="2017713"/>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96267" name="Rectangle 11"/>
          <p:cNvSpPr>
            <a:spLocks noGrp="1" noChangeArrowheads="1"/>
          </p:cNvSpPr>
          <p:nvPr>
            <p:ph type="dt" sz="half" idx="2"/>
          </p:nvPr>
        </p:nvSpPr>
        <p:spPr bwMode="auto">
          <a:xfrm>
            <a:off x="1549400" y="6243638"/>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400"/>
            </a:lvl1pPr>
          </a:lstStyle>
          <a:p>
            <a:pPr defTabSz="914400" fontAlgn="base">
              <a:spcBef>
                <a:spcPct val="0"/>
              </a:spcBef>
              <a:spcAft>
                <a:spcPct val="0"/>
              </a:spcAft>
              <a:defRPr/>
            </a:pPr>
            <a:endParaRPr lang="en-US">
              <a:solidFill>
                <a:srgbClr val="000000"/>
              </a:solidFill>
            </a:endParaRPr>
          </a:p>
        </p:txBody>
      </p:sp>
      <p:sp>
        <p:nvSpPr>
          <p:cNvPr id="96268" name="Rectangle 12"/>
          <p:cNvSpPr>
            <a:spLocks noGrp="1" noChangeArrowheads="1"/>
          </p:cNvSpPr>
          <p:nvPr>
            <p:ph type="ftr" sz="quarter" idx="3"/>
          </p:nvPr>
        </p:nvSpPr>
        <p:spPr bwMode="auto">
          <a:xfrm>
            <a:off x="4876800" y="6243638"/>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400"/>
            </a:lvl1pPr>
          </a:lstStyle>
          <a:p>
            <a:pPr defTabSz="914400" fontAlgn="base">
              <a:spcBef>
                <a:spcPct val="0"/>
              </a:spcBef>
              <a:spcAft>
                <a:spcPct val="0"/>
              </a:spcAft>
              <a:defRPr/>
            </a:pPr>
            <a:endParaRPr lang="en-US">
              <a:solidFill>
                <a:srgbClr val="000000"/>
              </a:solidFill>
            </a:endParaRPr>
          </a:p>
        </p:txBody>
      </p:sp>
      <p:sp>
        <p:nvSpPr>
          <p:cNvPr id="96269" name="Rectangle 13"/>
          <p:cNvSpPr>
            <a:spLocks noGrp="1" noChangeArrowheads="1"/>
          </p:cNvSpPr>
          <p:nvPr>
            <p:ph type="sldNum" sz="quarter" idx="4"/>
          </p:nvPr>
        </p:nvSpPr>
        <p:spPr bwMode="auto">
          <a:xfrm>
            <a:off x="9389533" y="6243638"/>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400"/>
            </a:lvl1pPr>
          </a:lstStyle>
          <a:p>
            <a:pPr algn="r" defTabSz="914400" fontAlgn="base">
              <a:spcBef>
                <a:spcPct val="0"/>
              </a:spcBef>
              <a:spcAft>
                <a:spcPct val="0"/>
              </a:spcAft>
              <a:defRPr/>
            </a:pPr>
            <a:fld id="{79BB8A4D-A86E-4FC8-99BB-A67EAEFA3B90}" type="slidenum">
              <a:rPr lang="ar-SA">
                <a:solidFill>
                  <a:srgbClr val="000000"/>
                </a:solidFill>
              </a:rPr>
              <a:pPr algn="r" defTabSz="91440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86308222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l" rtl="1" eaLnBrk="0" fontAlgn="base" hangingPunct="0">
        <a:spcBef>
          <a:spcPct val="0"/>
        </a:spcBef>
        <a:spcAft>
          <a:spcPct val="0"/>
        </a:spcAft>
        <a:defRPr sz="4400">
          <a:solidFill>
            <a:schemeClr val="tx2"/>
          </a:solidFill>
          <a:latin typeface="+mj-lt"/>
          <a:ea typeface="+mj-ea"/>
          <a:cs typeface="+mj-cs"/>
        </a:defRPr>
      </a:lvl1pPr>
      <a:lvl2pPr algn="l" rtl="1" eaLnBrk="0" fontAlgn="base" hangingPunct="0">
        <a:spcBef>
          <a:spcPct val="0"/>
        </a:spcBef>
        <a:spcAft>
          <a:spcPct val="0"/>
        </a:spcAft>
        <a:defRPr sz="4400">
          <a:solidFill>
            <a:schemeClr val="tx2"/>
          </a:solidFill>
          <a:latin typeface="Tahoma" pitchFamily="34" charset="0"/>
          <a:cs typeface="Arial" pitchFamily="34" charset="0"/>
        </a:defRPr>
      </a:lvl2pPr>
      <a:lvl3pPr algn="l" rtl="1" eaLnBrk="0" fontAlgn="base" hangingPunct="0">
        <a:spcBef>
          <a:spcPct val="0"/>
        </a:spcBef>
        <a:spcAft>
          <a:spcPct val="0"/>
        </a:spcAft>
        <a:defRPr sz="4400">
          <a:solidFill>
            <a:schemeClr val="tx2"/>
          </a:solidFill>
          <a:latin typeface="Tahoma" pitchFamily="34" charset="0"/>
          <a:cs typeface="Arial" pitchFamily="34" charset="0"/>
        </a:defRPr>
      </a:lvl3pPr>
      <a:lvl4pPr algn="l" rtl="1" eaLnBrk="0" fontAlgn="base" hangingPunct="0">
        <a:spcBef>
          <a:spcPct val="0"/>
        </a:spcBef>
        <a:spcAft>
          <a:spcPct val="0"/>
        </a:spcAft>
        <a:defRPr sz="4400">
          <a:solidFill>
            <a:schemeClr val="tx2"/>
          </a:solidFill>
          <a:latin typeface="Tahoma" pitchFamily="34" charset="0"/>
          <a:cs typeface="Arial" pitchFamily="34" charset="0"/>
        </a:defRPr>
      </a:lvl4pPr>
      <a:lvl5pPr algn="l" rtl="1" eaLnBrk="0" fontAlgn="base" hangingPunct="0">
        <a:spcBef>
          <a:spcPct val="0"/>
        </a:spcBef>
        <a:spcAft>
          <a:spcPct val="0"/>
        </a:spcAft>
        <a:defRPr sz="4400">
          <a:solidFill>
            <a:schemeClr val="tx2"/>
          </a:solidFill>
          <a:latin typeface="Tahoma" pitchFamily="34" charset="0"/>
          <a:cs typeface="Arial" pitchFamily="34" charset="0"/>
        </a:defRPr>
      </a:lvl5pPr>
      <a:lvl6pPr marL="457200" algn="l" rtl="1" fontAlgn="base">
        <a:spcBef>
          <a:spcPct val="0"/>
        </a:spcBef>
        <a:spcAft>
          <a:spcPct val="0"/>
        </a:spcAft>
        <a:defRPr sz="4400">
          <a:solidFill>
            <a:schemeClr val="tx2"/>
          </a:solidFill>
          <a:latin typeface="Tahoma" pitchFamily="34" charset="0"/>
          <a:cs typeface="Arial" pitchFamily="34" charset="0"/>
        </a:defRPr>
      </a:lvl6pPr>
      <a:lvl7pPr marL="914400" algn="l" rtl="1" fontAlgn="base">
        <a:spcBef>
          <a:spcPct val="0"/>
        </a:spcBef>
        <a:spcAft>
          <a:spcPct val="0"/>
        </a:spcAft>
        <a:defRPr sz="4400">
          <a:solidFill>
            <a:schemeClr val="tx2"/>
          </a:solidFill>
          <a:latin typeface="Tahoma" pitchFamily="34" charset="0"/>
          <a:cs typeface="Arial" pitchFamily="34" charset="0"/>
        </a:defRPr>
      </a:lvl7pPr>
      <a:lvl8pPr marL="1371600" algn="l" rtl="1" fontAlgn="base">
        <a:spcBef>
          <a:spcPct val="0"/>
        </a:spcBef>
        <a:spcAft>
          <a:spcPct val="0"/>
        </a:spcAft>
        <a:defRPr sz="4400">
          <a:solidFill>
            <a:schemeClr val="tx2"/>
          </a:solidFill>
          <a:latin typeface="Tahoma" pitchFamily="34" charset="0"/>
          <a:cs typeface="Arial" pitchFamily="34" charset="0"/>
        </a:defRPr>
      </a:lvl8pPr>
      <a:lvl9pPr marL="1828800" algn="l" rtl="1" fontAlgn="base">
        <a:spcBef>
          <a:spcPct val="0"/>
        </a:spcBef>
        <a:spcAft>
          <a:spcPct val="0"/>
        </a:spcAft>
        <a:defRPr sz="4400">
          <a:solidFill>
            <a:schemeClr val="tx2"/>
          </a:solidFill>
          <a:latin typeface="Tahoma" pitchFamily="34" charset="0"/>
          <a:cs typeface="Arial" pitchFamily="34" charset="0"/>
        </a:defRPr>
      </a:lvl9pPr>
    </p:titleStyle>
    <p:bodyStyle>
      <a:lvl1pPr marL="342900" indent="-342900" algn="r" rtl="1"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r" rtl="1"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r" rtl="1"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r" rtl="1"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r" rtl="1"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r" rtl="1"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r" rtl="1"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r" rtl="1"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r" rtl="1"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hidden">
          <a:xfrm>
            <a:off x="8837084" y="6429375"/>
            <a:ext cx="38100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defTabSz="914400">
              <a:defRPr/>
            </a:pPr>
            <a:endParaRPr lang="en-US">
              <a:solidFill>
                <a:srgbClr val="FFFFFF"/>
              </a:solidFill>
            </a:endParaRPr>
          </a:p>
        </p:txBody>
      </p:sp>
      <p:grpSp>
        <p:nvGrpSpPr>
          <p:cNvPr id="1027" name="Group 3"/>
          <p:cNvGrpSpPr>
            <a:grpSpLocks/>
          </p:cNvGrpSpPr>
          <p:nvPr/>
        </p:nvGrpSpPr>
        <p:grpSpPr bwMode="auto">
          <a:xfrm>
            <a:off x="4270" y="4267200"/>
            <a:ext cx="12187767" cy="2590800"/>
            <a:chOff x="2" y="2688"/>
            <a:chExt cx="5758" cy="1632"/>
          </a:xfrm>
        </p:grpSpPr>
        <p:sp>
          <p:nvSpPr>
            <p:cNvPr id="1033" name="Freeform 4"/>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grpSp>
          <p:nvGrpSpPr>
            <p:cNvPr id="1034" name="Group 5"/>
            <p:cNvGrpSpPr>
              <a:grpSpLocks/>
            </p:cNvGrpSpPr>
            <p:nvPr userDrawn="1"/>
          </p:nvGrpSpPr>
          <p:grpSpPr bwMode="auto">
            <a:xfrm>
              <a:off x="3528" y="3715"/>
              <a:ext cx="792" cy="521"/>
              <a:chOff x="3527" y="3715"/>
              <a:chExt cx="792" cy="521"/>
            </a:xfrm>
          </p:grpSpPr>
          <p:sp>
            <p:nvSpPr>
              <p:cNvPr id="4102"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defTabSz="914400">
                  <a:defRPr/>
                </a:pPr>
                <a:endParaRPr lang="en-US">
                  <a:solidFill>
                    <a:srgbClr val="FFFFFF"/>
                  </a:solidFill>
                </a:endParaRPr>
              </a:p>
            </p:txBody>
          </p:sp>
          <p:sp>
            <p:nvSpPr>
              <p:cNvPr id="4103"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defTabSz="914400">
                  <a:defRPr/>
                </a:pPr>
                <a:endParaRPr lang="en-US">
                  <a:solidFill>
                    <a:srgbClr val="FFFFFF"/>
                  </a:solidFill>
                </a:endParaRPr>
              </a:p>
            </p:txBody>
          </p:sp>
          <p:sp>
            <p:nvSpPr>
              <p:cNvPr id="4104"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defRPr/>
                </a:pPr>
                <a:endParaRPr lang="en-US">
                  <a:solidFill>
                    <a:srgbClr val="FFFFFF"/>
                  </a:solidFill>
                </a:endParaRPr>
              </a:p>
            </p:txBody>
          </p:sp>
          <p:sp>
            <p:nvSpPr>
              <p:cNvPr id="4105"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a:defRPr/>
                </a:pPr>
                <a:endParaRPr lang="en-US">
                  <a:solidFill>
                    <a:srgbClr val="FFFFFF"/>
                  </a:solidFill>
                </a:endParaRPr>
              </a:p>
            </p:txBody>
          </p:sp>
          <p:sp>
            <p:nvSpPr>
              <p:cNvPr id="4106"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defRPr/>
                </a:pPr>
                <a:endParaRPr lang="en-US">
                  <a:solidFill>
                    <a:srgbClr val="FFFFFF"/>
                  </a:solidFill>
                </a:endParaRPr>
              </a:p>
            </p:txBody>
          </p:sp>
          <p:sp>
            <p:nvSpPr>
              <p:cNvPr id="4107"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defTabSz="914400">
                  <a:defRPr/>
                </a:pPr>
                <a:endParaRPr lang="en-US">
                  <a:solidFill>
                    <a:srgbClr val="FFFFFF"/>
                  </a:solidFill>
                </a:endParaRPr>
              </a:p>
            </p:txBody>
          </p:sp>
          <p:sp>
            <p:nvSpPr>
              <p:cNvPr id="4108"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defTabSz="914400">
                  <a:defRPr/>
                </a:pPr>
                <a:endParaRPr lang="en-US">
                  <a:solidFill>
                    <a:srgbClr val="FFFFFF"/>
                  </a:solidFill>
                </a:endParaRPr>
              </a:p>
            </p:txBody>
          </p:sp>
          <p:sp>
            <p:nvSpPr>
              <p:cNvPr id="4109"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defRPr/>
                </a:pPr>
                <a:endParaRPr lang="en-US">
                  <a:solidFill>
                    <a:srgbClr val="FFFFFF"/>
                  </a:solidFill>
                </a:endParaRPr>
              </a:p>
            </p:txBody>
          </p:sp>
          <p:sp>
            <p:nvSpPr>
              <p:cNvPr id="4110"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defTabSz="914400">
                  <a:defRPr/>
                </a:pPr>
                <a:endParaRPr lang="en-US">
                  <a:solidFill>
                    <a:srgbClr val="FFFFFF"/>
                  </a:solidFill>
                </a:endParaRPr>
              </a:p>
            </p:txBody>
          </p:sp>
          <p:sp>
            <p:nvSpPr>
              <p:cNvPr id="4111"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defTabSz="914400">
                  <a:defRPr/>
                </a:pPr>
                <a:endParaRPr lang="en-US">
                  <a:solidFill>
                    <a:srgbClr val="FFFFFF"/>
                  </a:solidFill>
                </a:endParaRPr>
              </a:p>
            </p:txBody>
          </p:sp>
          <p:sp>
            <p:nvSpPr>
              <p:cNvPr id="4112"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a:defRPr/>
                </a:pPr>
                <a:endParaRPr lang="en-US">
                  <a:solidFill>
                    <a:srgbClr val="FFFFFF"/>
                  </a:solidFill>
                </a:endParaRPr>
              </a:p>
            </p:txBody>
          </p:sp>
        </p:grpSp>
        <p:grpSp>
          <p:nvGrpSpPr>
            <p:cNvPr id="1035" name="Group 17"/>
            <p:cNvGrpSpPr>
              <a:grpSpLocks/>
            </p:cNvGrpSpPr>
            <p:nvPr userDrawn="1"/>
          </p:nvGrpSpPr>
          <p:grpSpPr bwMode="auto">
            <a:xfrm>
              <a:off x="1776" y="3631"/>
              <a:ext cx="1626" cy="683"/>
              <a:chOff x="1776" y="3631"/>
              <a:chExt cx="1626" cy="683"/>
            </a:xfrm>
          </p:grpSpPr>
          <p:sp>
            <p:nvSpPr>
              <p:cNvPr id="4114"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defTabSz="914400">
                  <a:defRPr/>
                </a:pPr>
                <a:endParaRPr lang="en-US">
                  <a:solidFill>
                    <a:srgbClr val="FFFFFF"/>
                  </a:solidFill>
                </a:endParaRPr>
              </a:p>
            </p:txBody>
          </p:sp>
          <p:sp>
            <p:nvSpPr>
              <p:cNvPr id="4115"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defTabSz="914400">
                  <a:defRPr/>
                </a:pPr>
                <a:endParaRPr lang="en-US">
                  <a:solidFill>
                    <a:srgbClr val="FFFFFF"/>
                  </a:solidFill>
                </a:endParaRPr>
              </a:p>
            </p:txBody>
          </p:sp>
          <p:sp>
            <p:nvSpPr>
              <p:cNvPr id="4116"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defTabSz="914400">
                  <a:defRPr/>
                </a:pPr>
                <a:endParaRPr lang="en-US">
                  <a:solidFill>
                    <a:srgbClr val="FFFFFF"/>
                  </a:solidFill>
                </a:endParaRPr>
              </a:p>
            </p:txBody>
          </p:sp>
          <p:sp>
            <p:nvSpPr>
              <p:cNvPr id="4117"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a:defRPr/>
                </a:pPr>
                <a:endParaRPr lang="en-US">
                  <a:solidFill>
                    <a:srgbClr val="FFFFFF"/>
                  </a:solidFill>
                </a:endParaRPr>
              </a:p>
            </p:txBody>
          </p:sp>
          <p:sp>
            <p:nvSpPr>
              <p:cNvPr id="4118"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a:defRPr/>
                </a:pPr>
                <a:endParaRPr lang="en-US">
                  <a:solidFill>
                    <a:srgbClr val="FFFFFF"/>
                  </a:solidFill>
                </a:endParaRPr>
              </a:p>
            </p:txBody>
          </p:sp>
          <p:sp>
            <p:nvSpPr>
              <p:cNvPr id="4119"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a:defRPr/>
                </a:pPr>
                <a:endParaRPr lang="en-US">
                  <a:solidFill>
                    <a:srgbClr val="FFFFFF"/>
                  </a:solidFill>
                </a:endParaRPr>
              </a:p>
            </p:txBody>
          </p:sp>
          <p:sp>
            <p:nvSpPr>
              <p:cNvPr id="4120"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defTabSz="914400">
                  <a:defRPr/>
                </a:pPr>
                <a:endParaRPr lang="en-US">
                  <a:solidFill>
                    <a:srgbClr val="FFFFFF"/>
                  </a:solidFill>
                </a:endParaRPr>
              </a:p>
            </p:txBody>
          </p:sp>
          <p:sp>
            <p:nvSpPr>
              <p:cNvPr id="4121"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defTabSz="914400">
                  <a:defRPr/>
                </a:pPr>
                <a:endParaRPr lang="en-US">
                  <a:solidFill>
                    <a:srgbClr val="FFFFFF"/>
                  </a:solidFill>
                </a:endParaRPr>
              </a:p>
            </p:txBody>
          </p:sp>
          <p:sp>
            <p:nvSpPr>
              <p:cNvPr id="4122"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defTabSz="914400">
                  <a:defRPr/>
                </a:pPr>
                <a:endParaRPr lang="en-US">
                  <a:solidFill>
                    <a:srgbClr val="FFFFFF"/>
                  </a:solidFill>
                </a:endParaRPr>
              </a:p>
            </p:txBody>
          </p:sp>
          <p:sp>
            <p:nvSpPr>
              <p:cNvPr id="4123"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defTabSz="914400">
                  <a:defRPr/>
                </a:pPr>
                <a:endParaRPr lang="en-US">
                  <a:solidFill>
                    <a:srgbClr val="FFFFFF"/>
                  </a:solidFill>
                </a:endParaRPr>
              </a:p>
            </p:txBody>
          </p:sp>
          <p:sp>
            <p:nvSpPr>
              <p:cNvPr id="4124"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defTabSz="914400">
                  <a:defRPr/>
                </a:pPr>
                <a:endParaRPr lang="en-US">
                  <a:solidFill>
                    <a:srgbClr val="FFFFFF"/>
                  </a:solidFill>
                </a:endParaRPr>
              </a:p>
            </p:txBody>
          </p:sp>
          <p:sp>
            <p:nvSpPr>
              <p:cNvPr id="4125"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defTabSz="914400">
                  <a:defRPr/>
                </a:pPr>
                <a:endParaRPr lang="en-US">
                  <a:solidFill>
                    <a:srgbClr val="FFFFFF"/>
                  </a:solidFill>
                </a:endParaRPr>
              </a:p>
            </p:txBody>
          </p:sp>
          <p:sp>
            <p:nvSpPr>
              <p:cNvPr id="1079"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sp>
            <p:nvSpPr>
              <p:cNvPr id="1080"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sp>
            <p:nvSpPr>
              <p:cNvPr id="4128"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defRPr/>
                </a:pPr>
                <a:endParaRPr lang="en-US">
                  <a:solidFill>
                    <a:srgbClr val="FFFFFF"/>
                  </a:solidFill>
                </a:endParaRPr>
              </a:p>
            </p:txBody>
          </p:sp>
          <p:sp>
            <p:nvSpPr>
              <p:cNvPr id="4129"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defRPr/>
                </a:pPr>
                <a:endParaRPr lang="en-US">
                  <a:solidFill>
                    <a:srgbClr val="FFFFFF"/>
                  </a:solidFill>
                </a:endParaRPr>
              </a:p>
            </p:txBody>
          </p:sp>
          <p:sp>
            <p:nvSpPr>
              <p:cNvPr id="4130"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defRPr/>
                </a:pPr>
                <a:endParaRPr lang="en-US">
                  <a:solidFill>
                    <a:srgbClr val="FFFFFF"/>
                  </a:solidFill>
                </a:endParaRPr>
              </a:p>
            </p:txBody>
          </p:sp>
          <p:sp>
            <p:nvSpPr>
              <p:cNvPr id="1084"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grpSp>
        <p:grpSp>
          <p:nvGrpSpPr>
            <p:cNvPr id="1036" name="Group 36"/>
            <p:cNvGrpSpPr>
              <a:grpSpLocks/>
            </p:cNvGrpSpPr>
            <p:nvPr userDrawn="1"/>
          </p:nvGrpSpPr>
          <p:grpSpPr bwMode="auto">
            <a:xfrm>
              <a:off x="4128" y="3360"/>
              <a:ext cx="1351" cy="821"/>
              <a:chOff x="4128" y="3360"/>
              <a:chExt cx="1351" cy="821"/>
            </a:xfrm>
          </p:grpSpPr>
          <p:sp>
            <p:nvSpPr>
              <p:cNvPr id="4133"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defRPr/>
                </a:pPr>
                <a:endParaRPr lang="en-US">
                  <a:solidFill>
                    <a:srgbClr val="FFFFFF"/>
                  </a:solidFill>
                </a:endParaRPr>
              </a:p>
            </p:txBody>
          </p:sp>
          <p:sp>
            <p:nvSpPr>
              <p:cNvPr id="4134"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defRPr/>
                </a:pPr>
                <a:endParaRPr lang="en-US">
                  <a:solidFill>
                    <a:srgbClr val="FFFFFF"/>
                  </a:solidFill>
                </a:endParaRPr>
              </a:p>
            </p:txBody>
          </p:sp>
          <p:sp>
            <p:nvSpPr>
              <p:cNvPr id="4135"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defTabSz="914400">
                  <a:defRPr/>
                </a:pPr>
                <a:endParaRPr lang="en-US">
                  <a:solidFill>
                    <a:srgbClr val="FFFFFF"/>
                  </a:solidFill>
                </a:endParaRPr>
              </a:p>
            </p:txBody>
          </p:sp>
          <p:sp>
            <p:nvSpPr>
              <p:cNvPr id="4136"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defRPr/>
                </a:pPr>
                <a:endParaRPr lang="en-US">
                  <a:solidFill>
                    <a:srgbClr val="FFFFFF"/>
                  </a:solidFill>
                </a:endParaRPr>
              </a:p>
            </p:txBody>
          </p:sp>
          <p:sp>
            <p:nvSpPr>
              <p:cNvPr id="4137"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defRPr/>
                </a:pPr>
                <a:endParaRPr lang="en-US">
                  <a:solidFill>
                    <a:srgbClr val="FFFFFF"/>
                  </a:solidFill>
                </a:endParaRPr>
              </a:p>
            </p:txBody>
          </p:sp>
          <p:sp>
            <p:nvSpPr>
              <p:cNvPr id="4138"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defRPr/>
                </a:pPr>
                <a:endParaRPr lang="en-US">
                  <a:solidFill>
                    <a:srgbClr val="FFFFFF"/>
                  </a:solidFill>
                </a:endParaRPr>
              </a:p>
            </p:txBody>
          </p:sp>
          <p:sp>
            <p:nvSpPr>
              <p:cNvPr id="4139"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defRPr/>
                </a:pPr>
                <a:endParaRPr lang="en-US">
                  <a:solidFill>
                    <a:srgbClr val="FFFFFF"/>
                  </a:solidFill>
                </a:endParaRPr>
              </a:p>
            </p:txBody>
          </p:sp>
          <p:sp>
            <p:nvSpPr>
              <p:cNvPr id="1057"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sp>
            <p:nvSpPr>
              <p:cNvPr id="4141"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defTabSz="914400">
                  <a:defRPr/>
                </a:pPr>
                <a:endParaRPr lang="en-US">
                  <a:solidFill>
                    <a:srgbClr val="FFFFFF"/>
                  </a:solidFill>
                </a:endParaRPr>
              </a:p>
            </p:txBody>
          </p:sp>
          <p:sp>
            <p:nvSpPr>
              <p:cNvPr id="4142"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defRPr/>
                </a:pPr>
                <a:endParaRPr lang="en-US">
                  <a:solidFill>
                    <a:srgbClr val="FFFFFF"/>
                  </a:solidFill>
                </a:endParaRPr>
              </a:p>
            </p:txBody>
          </p:sp>
          <p:sp>
            <p:nvSpPr>
              <p:cNvPr id="4143"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defRPr/>
                </a:pPr>
                <a:endParaRPr lang="en-US">
                  <a:solidFill>
                    <a:srgbClr val="FFFFFF"/>
                  </a:solidFill>
                </a:endParaRPr>
              </a:p>
            </p:txBody>
          </p:sp>
          <p:sp>
            <p:nvSpPr>
              <p:cNvPr id="4144"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defTabSz="914400">
                  <a:defRPr/>
                </a:pPr>
                <a:endParaRPr lang="en-US">
                  <a:solidFill>
                    <a:srgbClr val="FFFFFF"/>
                  </a:solidFill>
                </a:endParaRPr>
              </a:p>
            </p:txBody>
          </p:sp>
          <p:sp>
            <p:nvSpPr>
              <p:cNvPr id="4145"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defTabSz="914400">
                  <a:defRPr/>
                </a:pPr>
                <a:endParaRPr lang="en-US">
                  <a:solidFill>
                    <a:srgbClr val="FFFFFF"/>
                  </a:solidFill>
                </a:endParaRPr>
              </a:p>
            </p:txBody>
          </p:sp>
          <p:sp>
            <p:nvSpPr>
              <p:cNvPr id="4146"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defRPr/>
                </a:pPr>
                <a:endParaRPr lang="en-US">
                  <a:solidFill>
                    <a:srgbClr val="FFFFFF"/>
                  </a:solidFill>
                </a:endParaRPr>
              </a:p>
            </p:txBody>
          </p:sp>
          <p:sp>
            <p:nvSpPr>
              <p:cNvPr id="4147"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a:defRPr/>
                </a:pPr>
                <a:endParaRPr lang="en-US">
                  <a:solidFill>
                    <a:srgbClr val="FFFFFF"/>
                  </a:solidFill>
                </a:endParaRPr>
              </a:p>
            </p:txBody>
          </p:sp>
          <p:sp>
            <p:nvSpPr>
              <p:cNvPr id="4148"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defRPr/>
                </a:pPr>
                <a:endParaRPr lang="en-US">
                  <a:solidFill>
                    <a:srgbClr val="FFFFFF"/>
                  </a:solidFill>
                </a:endParaRPr>
              </a:p>
            </p:txBody>
          </p:sp>
          <p:sp>
            <p:nvSpPr>
              <p:cNvPr id="4149"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a:defRPr/>
                </a:pPr>
                <a:endParaRPr lang="en-US">
                  <a:solidFill>
                    <a:srgbClr val="FFFFFF"/>
                  </a:solidFill>
                </a:endParaRPr>
              </a:p>
            </p:txBody>
          </p:sp>
        </p:grpSp>
        <p:grpSp>
          <p:nvGrpSpPr>
            <p:cNvPr id="1037" name="Group 54"/>
            <p:cNvGrpSpPr>
              <a:grpSpLocks/>
            </p:cNvGrpSpPr>
            <p:nvPr userDrawn="1"/>
          </p:nvGrpSpPr>
          <p:grpSpPr bwMode="auto">
            <a:xfrm>
              <a:off x="5280" y="3024"/>
              <a:ext cx="425" cy="258"/>
              <a:chOff x="5280" y="3024"/>
              <a:chExt cx="425" cy="258"/>
            </a:xfrm>
          </p:grpSpPr>
          <p:sp>
            <p:nvSpPr>
              <p:cNvPr id="1038" name="Freeform 55"/>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sp>
            <p:nvSpPr>
              <p:cNvPr id="1039"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sp>
            <p:nvSpPr>
              <p:cNvPr id="1040"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sp>
            <p:nvSpPr>
              <p:cNvPr id="1041"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sp>
            <p:nvSpPr>
              <p:cNvPr id="1042"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sp>
            <p:nvSpPr>
              <p:cNvPr id="1043" name="Freeform 60"/>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sp>
            <p:nvSpPr>
              <p:cNvPr id="1044"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grpSp>
            <p:nvGrpSpPr>
              <p:cNvPr id="1045" name="Group 62"/>
              <p:cNvGrpSpPr>
                <a:grpSpLocks/>
              </p:cNvGrpSpPr>
              <p:nvPr/>
            </p:nvGrpSpPr>
            <p:grpSpPr bwMode="auto">
              <a:xfrm>
                <a:off x="5381" y="3085"/>
                <a:ext cx="227" cy="132"/>
                <a:chOff x="5381" y="3085"/>
                <a:chExt cx="227" cy="132"/>
              </a:xfrm>
            </p:grpSpPr>
            <p:sp>
              <p:nvSpPr>
                <p:cNvPr id="1046"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fa-IR">
                    <a:solidFill>
                      <a:srgbClr val="FFFFFF"/>
                    </a:solidFill>
                  </a:endParaRPr>
                </a:p>
              </p:txBody>
            </p:sp>
            <p:sp>
              <p:nvSpPr>
                <p:cNvPr id="1047"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fa-IR">
                    <a:solidFill>
                      <a:srgbClr val="FFFFFF"/>
                    </a:solidFill>
                  </a:endParaRPr>
                </a:p>
              </p:txBody>
            </p:sp>
            <p:sp>
              <p:nvSpPr>
                <p:cNvPr id="1048"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fa-IR">
                    <a:solidFill>
                      <a:srgbClr val="FFFFFF"/>
                    </a:solidFill>
                  </a:endParaRPr>
                </a:p>
              </p:txBody>
            </p:sp>
            <p:sp>
              <p:nvSpPr>
                <p:cNvPr id="1049"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fa-IR">
                    <a:solidFill>
                      <a:srgbClr val="FFFFFF"/>
                    </a:solidFill>
                  </a:endParaRPr>
                </a:p>
              </p:txBody>
            </p:sp>
          </p:grpSp>
        </p:grpSp>
      </p:grpSp>
      <p:sp>
        <p:nvSpPr>
          <p:cNvPr id="4163" name="Rectangle 67"/>
          <p:cNvSpPr>
            <a:spLocks noGrp="1" noChangeArrowheads="1"/>
          </p:cNvSpPr>
          <p:nvPr>
            <p:ph type="title"/>
          </p:nvPr>
        </p:nvSpPr>
        <p:spPr bwMode="auto">
          <a:xfrm>
            <a:off x="609600" y="277868"/>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64" name="Rectangle 68"/>
          <p:cNvSpPr>
            <a:spLocks noGrp="1" noChangeArrowheads="1"/>
          </p:cNvSpPr>
          <p:nvPr>
            <p:ph type="body" idx="1"/>
          </p:nvPr>
        </p:nvSpPr>
        <p:spPr bwMode="auto">
          <a:xfrm>
            <a:off x="609600" y="1600206"/>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65" name="Rectangle 69"/>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fontAlgn="auto" hangingPunct="1">
              <a:spcBef>
                <a:spcPts val="0"/>
              </a:spcBef>
              <a:spcAft>
                <a:spcPts val="0"/>
              </a:spcAft>
              <a:defRPr sz="1400">
                <a:effectLst>
                  <a:outerShdw blurRad="38100" dist="38100" dir="2700000" algn="tl">
                    <a:srgbClr val="000000"/>
                  </a:outerShdw>
                </a:effectLst>
                <a:latin typeface="+mn-lt"/>
                <a:cs typeface="+mn-cs"/>
              </a:defRPr>
            </a:lvl1pPr>
          </a:lstStyle>
          <a:p>
            <a:pPr defTabSz="914400">
              <a:defRPr/>
            </a:pPr>
            <a:endParaRPr lang="en-US">
              <a:solidFill>
                <a:srgbClr val="FFFFFF"/>
              </a:solidFill>
            </a:endParaRPr>
          </a:p>
        </p:txBody>
      </p:sp>
      <p:sp>
        <p:nvSpPr>
          <p:cNvPr id="4166" name="Rectangle 70"/>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fontAlgn="auto" hangingPunct="1">
              <a:spcBef>
                <a:spcPts val="0"/>
              </a:spcBef>
              <a:spcAft>
                <a:spcPts val="0"/>
              </a:spcAft>
              <a:defRPr sz="1400">
                <a:effectLst>
                  <a:outerShdw blurRad="38100" dist="38100" dir="2700000" algn="tl">
                    <a:srgbClr val="000000"/>
                  </a:outerShdw>
                </a:effectLst>
                <a:latin typeface="+mn-lt"/>
                <a:cs typeface="+mn-cs"/>
              </a:defRPr>
            </a:lvl1pPr>
          </a:lstStyle>
          <a:p>
            <a:pPr defTabSz="914400">
              <a:defRPr/>
            </a:pPr>
            <a:r>
              <a:rPr lang="fa-IR">
                <a:solidFill>
                  <a:srgbClr val="FFFFFF"/>
                </a:solidFill>
              </a:rPr>
              <a:t>یکشنبه/89/7/25</a:t>
            </a:r>
            <a:endParaRPr lang="en-US">
              <a:solidFill>
                <a:srgbClr val="FFFFFF"/>
              </a:solidFill>
            </a:endParaRPr>
          </a:p>
        </p:txBody>
      </p:sp>
      <p:sp>
        <p:nvSpPr>
          <p:cNvPr id="4167" name="Rectangle 7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defTabSz="914400" fontAlgn="base">
              <a:spcBef>
                <a:spcPct val="0"/>
              </a:spcBef>
              <a:spcAft>
                <a:spcPct val="0"/>
              </a:spcAft>
            </a:pPr>
            <a:fld id="{AB62E537-DE1E-4758-A296-55A78725B687}" type="slidenum">
              <a:rPr lang="en-US" altLang="en-US">
                <a:solidFill>
                  <a:srgbClr val="FFFFFF"/>
                </a:solidFill>
              </a:rPr>
              <a:pPr defTabSz="914400" fontAlgn="base">
                <a:spcBef>
                  <a:spcPct val="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val="1680686948"/>
      </p:ext>
    </p:extLst>
  </p:cSld>
  <p:clrMap bg1="dk2" tx1="lt1" bg2="dk1"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hidden">
          <a:xfrm>
            <a:off x="8837084" y="6429375"/>
            <a:ext cx="38100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defTabSz="914400">
              <a:defRPr/>
            </a:pPr>
            <a:endParaRPr lang="en-US">
              <a:solidFill>
                <a:srgbClr val="FFFFFF"/>
              </a:solidFill>
            </a:endParaRPr>
          </a:p>
        </p:txBody>
      </p:sp>
      <p:grpSp>
        <p:nvGrpSpPr>
          <p:cNvPr id="1027" name="Group 3"/>
          <p:cNvGrpSpPr>
            <a:grpSpLocks/>
          </p:cNvGrpSpPr>
          <p:nvPr/>
        </p:nvGrpSpPr>
        <p:grpSpPr bwMode="auto">
          <a:xfrm>
            <a:off x="4234" y="4267200"/>
            <a:ext cx="12187767" cy="2590800"/>
            <a:chOff x="2" y="2688"/>
            <a:chExt cx="5758" cy="1632"/>
          </a:xfrm>
        </p:grpSpPr>
        <p:sp>
          <p:nvSpPr>
            <p:cNvPr id="1033" name="Freeform 4"/>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grpSp>
          <p:nvGrpSpPr>
            <p:cNvPr id="1034" name="Group 5"/>
            <p:cNvGrpSpPr>
              <a:grpSpLocks/>
            </p:cNvGrpSpPr>
            <p:nvPr userDrawn="1"/>
          </p:nvGrpSpPr>
          <p:grpSpPr bwMode="auto">
            <a:xfrm>
              <a:off x="3528" y="3715"/>
              <a:ext cx="792" cy="521"/>
              <a:chOff x="3527" y="3715"/>
              <a:chExt cx="792" cy="521"/>
            </a:xfrm>
          </p:grpSpPr>
          <p:sp>
            <p:nvSpPr>
              <p:cNvPr id="4102"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defTabSz="914400">
                  <a:defRPr/>
                </a:pPr>
                <a:endParaRPr lang="en-US">
                  <a:solidFill>
                    <a:srgbClr val="FFFFFF"/>
                  </a:solidFill>
                </a:endParaRPr>
              </a:p>
            </p:txBody>
          </p:sp>
          <p:sp>
            <p:nvSpPr>
              <p:cNvPr id="4103"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defTabSz="914400">
                  <a:defRPr/>
                </a:pPr>
                <a:endParaRPr lang="en-US">
                  <a:solidFill>
                    <a:srgbClr val="FFFFFF"/>
                  </a:solidFill>
                </a:endParaRPr>
              </a:p>
            </p:txBody>
          </p:sp>
          <p:sp>
            <p:nvSpPr>
              <p:cNvPr id="4104"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defRPr/>
                </a:pPr>
                <a:endParaRPr lang="en-US">
                  <a:solidFill>
                    <a:srgbClr val="FFFFFF"/>
                  </a:solidFill>
                </a:endParaRPr>
              </a:p>
            </p:txBody>
          </p:sp>
          <p:sp>
            <p:nvSpPr>
              <p:cNvPr id="4105"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a:defRPr/>
                </a:pPr>
                <a:endParaRPr lang="en-US">
                  <a:solidFill>
                    <a:srgbClr val="FFFFFF"/>
                  </a:solidFill>
                </a:endParaRPr>
              </a:p>
            </p:txBody>
          </p:sp>
          <p:sp>
            <p:nvSpPr>
              <p:cNvPr id="4106"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defRPr/>
                </a:pPr>
                <a:endParaRPr lang="en-US">
                  <a:solidFill>
                    <a:srgbClr val="FFFFFF"/>
                  </a:solidFill>
                </a:endParaRPr>
              </a:p>
            </p:txBody>
          </p:sp>
          <p:sp>
            <p:nvSpPr>
              <p:cNvPr id="4107"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defTabSz="914400">
                  <a:defRPr/>
                </a:pPr>
                <a:endParaRPr lang="en-US">
                  <a:solidFill>
                    <a:srgbClr val="FFFFFF"/>
                  </a:solidFill>
                </a:endParaRPr>
              </a:p>
            </p:txBody>
          </p:sp>
          <p:sp>
            <p:nvSpPr>
              <p:cNvPr id="4108"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defTabSz="914400">
                  <a:defRPr/>
                </a:pPr>
                <a:endParaRPr lang="en-US">
                  <a:solidFill>
                    <a:srgbClr val="FFFFFF"/>
                  </a:solidFill>
                </a:endParaRPr>
              </a:p>
            </p:txBody>
          </p:sp>
          <p:sp>
            <p:nvSpPr>
              <p:cNvPr id="4109"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defRPr/>
                </a:pPr>
                <a:endParaRPr lang="en-US">
                  <a:solidFill>
                    <a:srgbClr val="FFFFFF"/>
                  </a:solidFill>
                </a:endParaRPr>
              </a:p>
            </p:txBody>
          </p:sp>
          <p:sp>
            <p:nvSpPr>
              <p:cNvPr id="4110"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defTabSz="914400">
                  <a:defRPr/>
                </a:pPr>
                <a:endParaRPr lang="en-US">
                  <a:solidFill>
                    <a:srgbClr val="FFFFFF"/>
                  </a:solidFill>
                </a:endParaRPr>
              </a:p>
            </p:txBody>
          </p:sp>
          <p:sp>
            <p:nvSpPr>
              <p:cNvPr id="4111"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defTabSz="914400">
                  <a:defRPr/>
                </a:pPr>
                <a:endParaRPr lang="en-US">
                  <a:solidFill>
                    <a:srgbClr val="FFFFFF"/>
                  </a:solidFill>
                </a:endParaRPr>
              </a:p>
            </p:txBody>
          </p:sp>
          <p:sp>
            <p:nvSpPr>
              <p:cNvPr id="4112"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a:defRPr/>
                </a:pPr>
                <a:endParaRPr lang="en-US">
                  <a:solidFill>
                    <a:srgbClr val="FFFFFF"/>
                  </a:solidFill>
                </a:endParaRPr>
              </a:p>
            </p:txBody>
          </p:sp>
        </p:grpSp>
        <p:grpSp>
          <p:nvGrpSpPr>
            <p:cNvPr id="1035" name="Group 17"/>
            <p:cNvGrpSpPr>
              <a:grpSpLocks/>
            </p:cNvGrpSpPr>
            <p:nvPr userDrawn="1"/>
          </p:nvGrpSpPr>
          <p:grpSpPr bwMode="auto">
            <a:xfrm>
              <a:off x="1776" y="3631"/>
              <a:ext cx="1626" cy="683"/>
              <a:chOff x="1776" y="3631"/>
              <a:chExt cx="1626" cy="683"/>
            </a:xfrm>
          </p:grpSpPr>
          <p:sp>
            <p:nvSpPr>
              <p:cNvPr id="4114"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defTabSz="914400">
                  <a:defRPr/>
                </a:pPr>
                <a:endParaRPr lang="en-US">
                  <a:solidFill>
                    <a:srgbClr val="FFFFFF"/>
                  </a:solidFill>
                </a:endParaRPr>
              </a:p>
            </p:txBody>
          </p:sp>
          <p:sp>
            <p:nvSpPr>
              <p:cNvPr id="4115"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defTabSz="914400">
                  <a:defRPr/>
                </a:pPr>
                <a:endParaRPr lang="en-US">
                  <a:solidFill>
                    <a:srgbClr val="FFFFFF"/>
                  </a:solidFill>
                </a:endParaRPr>
              </a:p>
            </p:txBody>
          </p:sp>
          <p:sp>
            <p:nvSpPr>
              <p:cNvPr id="4116"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defTabSz="914400">
                  <a:defRPr/>
                </a:pPr>
                <a:endParaRPr lang="en-US">
                  <a:solidFill>
                    <a:srgbClr val="FFFFFF"/>
                  </a:solidFill>
                </a:endParaRPr>
              </a:p>
            </p:txBody>
          </p:sp>
          <p:sp>
            <p:nvSpPr>
              <p:cNvPr id="4117"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a:defRPr/>
                </a:pPr>
                <a:endParaRPr lang="en-US">
                  <a:solidFill>
                    <a:srgbClr val="FFFFFF"/>
                  </a:solidFill>
                </a:endParaRPr>
              </a:p>
            </p:txBody>
          </p:sp>
          <p:sp>
            <p:nvSpPr>
              <p:cNvPr id="4118"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a:defRPr/>
                </a:pPr>
                <a:endParaRPr lang="en-US">
                  <a:solidFill>
                    <a:srgbClr val="FFFFFF"/>
                  </a:solidFill>
                </a:endParaRPr>
              </a:p>
            </p:txBody>
          </p:sp>
          <p:sp>
            <p:nvSpPr>
              <p:cNvPr id="4119"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defTabSz="914400">
                  <a:defRPr/>
                </a:pPr>
                <a:endParaRPr lang="en-US">
                  <a:solidFill>
                    <a:srgbClr val="FFFFFF"/>
                  </a:solidFill>
                </a:endParaRPr>
              </a:p>
            </p:txBody>
          </p:sp>
          <p:sp>
            <p:nvSpPr>
              <p:cNvPr id="4120"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defTabSz="914400">
                  <a:defRPr/>
                </a:pPr>
                <a:endParaRPr lang="en-US">
                  <a:solidFill>
                    <a:srgbClr val="FFFFFF"/>
                  </a:solidFill>
                </a:endParaRPr>
              </a:p>
            </p:txBody>
          </p:sp>
          <p:sp>
            <p:nvSpPr>
              <p:cNvPr id="4121"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defTabSz="914400">
                  <a:defRPr/>
                </a:pPr>
                <a:endParaRPr lang="en-US">
                  <a:solidFill>
                    <a:srgbClr val="FFFFFF"/>
                  </a:solidFill>
                </a:endParaRPr>
              </a:p>
            </p:txBody>
          </p:sp>
          <p:sp>
            <p:nvSpPr>
              <p:cNvPr id="4122"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defTabSz="914400">
                  <a:defRPr/>
                </a:pPr>
                <a:endParaRPr lang="en-US">
                  <a:solidFill>
                    <a:srgbClr val="FFFFFF"/>
                  </a:solidFill>
                </a:endParaRPr>
              </a:p>
            </p:txBody>
          </p:sp>
          <p:sp>
            <p:nvSpPr>
              <p:cNvPr id="4123"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defTabSz="914400">
                  <a:defRPr/>
                </a:pPr>
                <a:endParaRPr lang="en-US">
                  <a:solidFill>
                    <a:srgbClr val="FFFFFF"/>
                  </a:solidFill>
                </a:endParaRPr>
              </a:p>
            </p:txBody>
          </p:sp>
          <p:sp>
            <p:nvSpPr>
              <p:cNvPr id="4124"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defTabSz="914400">
                  <a:defRPr/>
                </a:pPr>
                <a:endParaRPr lang="en-US">
                  <a:solidFill>
                    <a:srgbClr val="FFFFFF"/>
                  </a:solidFill>
                </a:endParaRPr>
              </a:p>
            </p:txBody>
          </p:sp>
          <p:sp>
            <p:nvSpPr>
              <p:cNvPr id="4125"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defTabSz="914400">
                  <a:defRPr/>
                </a:pPr>
                <a:endParaRPr lang="en-US">
                  <a:solidFill>
                    <a:srgbClr val="FFFFFF"/>
                  </a:solidFill>
                </a:endParaRPr>
              </a:p>
            </p:txBody>
          </p:sp>
          <p:sp>
            <p:nvSpPr>
              <p:cNvPr id="1079"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sp>
            <p:nvSpPr>
              <p:cNvPr id="1080"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sp>
            <p:nvSpPr>
              <p:cNvPr id="4128"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defRPr/>
                </a:pPr>
                <a:endParaRPr lang="en-US">
                  <a:solidFill>
                    <a:srgbClr val="FFFFFF"/>
                  </a:solidFill>
                </a:endParaRPr>
              </a:p>
            </p:txBody>
          </p:sp>
          <p:sp>
            <p:nvSpPr>
              <p:cNvPr id="4129"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defRPr/>
                </a:pPr>
                <a:endParaRPr lang="en-US">
                  <a:solidFill>
                    <a:srgbClr val="FFFFFF"/>
                  </a:solidFill>
                </a:endParaRPr>
              </a:p>
            </p:txBody>
          </p:sp>
          <p:sp>
            <p:nvSpPr>
              <p:cNvPr id="4130"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defTabSz="914400">
                  <a:defRPr/>
                </a:pPr>
                <a:endParaRPr lang="en-US">
                  <a:solidFill>
                    <a:srgbClr val="FFFFFF"/>
                  </a:solidFill>
                </a:endParaRPr>
              </a:p>
            </p:txBody>
          </p:sp>
          <p:sp>
            <p:nvSpPr>
              <p:cNvPr id="1084"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grpSp>
        <p:grpSp>
          <p:nvGrpSpPr>
            <p:cNvPr id="1036" name="Group 36"/>
            <p:cNvGrpSpPr>
              <a:grpSpLocks/>
            </p:cNvGrpSpPr>
            <p:nvPr userDrawn="1"/>
          </p:nvGrpSpPr>
          <p:grpSpPr bwMode="auto">
            <a:xfrm>
              <a:off x="4128" y="3360"/>
              <a:ext cx="1351" cy="821"/>
              <a:chOff x="4128" y="3360"/>
              <a:chExt cx="1351" cy="821"/>
            </a:xfrm>
          </p:grpSpPr>
          <p:sp>
            <p:nvSpPr>
              <p:cNvPr id="4133"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defRPr/>
                </a:pPr>
                <a:endParaRPr lang="en-US">
                  <a:solidFill>
                    <a:srgbClr val="FFFFFF"/>
                  </a:solidFill>
                </a:endParaRPr>
              </a:p>
            </p:txBody>
          </p:sp>
          <p:sp>
            <p:nvSpPr>
              <p:cNvPr id="4134"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defRPr/>
                </a:pPr>
                <a:endParaRPr lang="en-US">
                  <a:solidFill>
                    <a:srgbClr val="FFFFFF"/>
                  </a:solidFill>
                </a:endParaRPr>
              </a:p>
            </p:txBody>
          </p:sp>
          <p:sp>
            <p:nvSpPr>
              <p:cNvPr id="4135"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defTabSz="914400">
                  <a:defRPr/>
                </a:pPr>
                <a:endParaRPr lang="en-US">
                  <a:solidFill>
                    <a:srgbClr val="FFFFFF"/>
                  </a:solidFill>
                </a:endParaRPr>
              </a:p>
            </p:txBody>
          </p:sp>
          <p:sp>
            <p:nvSpPr>
              <p:cNvPr id="4136"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defRPr/>
                </a:pPr>
                <a:endParaRPr lang="en-US">
                  <a:solidFill>
                    <a:srgbClr val="FFFFFF"/>
                  </a:solidFill>
                </a:endParaRPr>
              </a:p>
            </p:txBody>
          </p:sp>
          <p:sp>
            <p:nvSpPr>
              <p:cNvPr id="4137"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defRPr/>
                </a:pPr>
                <a:endParaRPr lang="en-US">
                  <a:solidFill>
                    <a:srgbClr val="FFFFFF"/>
                  </a:solidFill>
                </a:endParaRPr>
              </a:p>
            </p:txBody>
          </p:sp>
          <p:sp>
            <p:nvSpPr>
              <p:cNvPr id="4138"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defRPr/>
                </a:pPr>
                <a:endParaRPr lang="en-US">
                  <a:solidFill>
                    <a:srgbClr val="FFFFFF"/>
                  </a:solidFill>
                </a:endParaRPr>
              </a:p>
            </p:txBody>
          </p:sp>
          <p:sp>
            <p:nvSpPr>
              <p:cNvPr id="4139"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defTabSz="914400">
                  <a:defRPr/>
                </a:pPr>
                <a:endParaRPr lang="en-US">
                  <a:solidFill>
                    <a:srgbClr val="FFFFFF"/>
                  </a:solidFill>
                </a:endParaRPr>
              </a:p>
            </p:txBody>
          </p:sp>
          <p:sp>
            <p:nvSpPr>
              <p:cNvPr id="1057"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sp>
            <p:nvSpPr>
              <p:cNvPr id="4141"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defTabSz="914400">
                  <a:defRPr/>
                </a:pPr>
                <a:endParaRPr lang="en-US">
                  <a:solidFill>
                    <a:srgbClr val="FFFFFF"/>
                  </a:solidFill>
                </a:endParaRPr>
              </a:p>
            </p:txBody>
          </p:sp>
          <p:sp>
            <p:nvSpPr>
              <p:cNvPr id="4142"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defRPr/>
                </a:pPr>
                <a:endParaRPr lang="en-US">
                  <a:solidFill>
                    <a:srgbClr val="FFFFFF"/>
                  </a:solidFill>
                </a:endParaRPr>
              </a:p>
            </p:txBody>
          </p:sp>
          <p:sp>
            <p:nvSpPr>
              <p:cNvPr id="4143"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defTabSz="914400">
                  <a:defRPr/>
                </a:pPr>
                <a:endParaRPr lang="en-US">
                  <a:solidFill>
                    <a:srgbClr val="FFFFFF"/>
                  </a:solidFill>
                </a:endParaRPr>
              </a:p>
            </p:txBody>
          </p:sp>
          <p:sp>
            <p:nvSpPr>
              <p:cNvPr id="4144"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defTabSz="914400">
                  <a:defRPr/>
                </a:pPr>
                <a:endParaRPr lang="en-US">
                  <a:solidFill>
                    <a:srgbClr val="FFFFFF"/>
                  </a:solidFill>
                </a:endParaRPr>
              </a:p>
            </p:txBody>
          </p:sp>
          <p:sp>
            <p:nvSpPr>
              <p:cNvPr id="4145"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defTabSz="914400">
                  <a:defRPr/>
                </a:pPr>
                <a:endParaRPr lang="en-US">
                  <a:solidFill>
                    <a:srgbClr val="FFFFFF"/>
                  </a:solidFill>
                </a:endParaRPr>
              </a:p>
            </p:txBody>
          </p:sp>
          <p:sp>
            <p:nvSpPr>
              <p:cNvPr id="4146"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defRPr/>
                </a:pPr>
                <a:endParaRPr lang="en-US">
                  <a:solidFill>
                    <a:srgbClr val="FFFFFF"/>
                  </a:solidFill>
                </a:endParaRPr>
              </a:p>
            </p:txBody>
          </p:sp>
          <p:sp>
            <p:nvSpPr>
              <p:cNvPr id="4147"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defTabSz="914400">
                  <a:defRPr/>
                </a:pPr>
                <a:endParaRPr lang="en-US">
                  <a:solidFill>
                    <a:srgbClr val="FFFFFF"/>
                  </a:solidFill>
                </a:endParaRPr>
              </a:p>
            </p:txBody>
          </p:sp>
          <p:sp>
            <p:nvSpPr>
              <p:cNvPr id="4148"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defTabSz="914400">
                  <a:defRPr/>
                </a:pPr>
                <a:endParaRPr lang="en-US">
                  <a:solidFill>
                    <a:srgbClr val="FFFFFF"/>
                  </a:solidFill>
                </a:endParaRPr>
              </a:p>
            </p:txBody>
          </p:sp>
          <p:sp>
            <p:nvSpPr>
              <p:cNvPr id="4149"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defTabSz="914400">
                  <a:defRPr/>
                </a:pPr>
                <a:endParaRPr lang="en-US">
                  <a:solidFill>
                    <a:srgbClr val="FFFFFF"/>
                  </a:solidFill>
                </a:endParaRPr>
              </a:p>
            </p:txBody>
          </p:sp>
        </p:grpSp>
        <p:grpSp>
          <p:nvGrpSpPr>
            <p:cNvPr id="1037" name="Group 54"/>
            <p:cNvGrpSpPr>
              <a:grpSpLocks/>
            </p:cNvGrpSpPr>
            <p:nvPr userDrawn="1"/>
          </p:nvGrpSpPr>
          <p:grpSpPr bwMode="auto">
            <a:xfrm>
              <a:off x="5280" y="3024"/>
              <a:ext cx="425" cy="258"/>
              <a:chOff x="5280" y="3024"/>
              <a:chExt cx="425" cy="258"/>
            </a:xfrm>
          </p:grpSpPr>
          <p:sp>
            <p:nvSpPr>
              <p:cNvPr id="1038" name="Freeform 55"/>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sp>
            <p:nvSpPr>
              <p:cNvPr id="1039"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sp>
            <p:nvSpPr>
              <p:cNvPr id="1040"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sp>
            <p:nvSpPr>
              <p:cNvPr id="1041"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sp>
            <p:nvSpPr>
              <p:cNvPr id="1042"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sp>
            <p:nvSpPr>
              <p:cNvPr id="1043" name="Freeform 60"/>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sp>
            <p:nvSpPr>
              <p:cNvPr id="1044"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fa-IR">
                  <a:solidFill>
                    <a:srgbClr val="FFFFFF"/>
                  </a:solidFill>
                </a:endParaRPr>
              </a:p>
            </p:txBody>
          </p:sp>
          <p:grpSp>
            <p:nvGrpSpPr>
              <p:cNvPr id="1045" name="Group 62"/>
              <p:cNvGrpSpPr>
                <a:grpSpLocks/>
              </p:cNvGrpSpPr>
              <p:nvPr/>
            </p:nvGrpSpPr>
            <p:grpSpPr bwMode="auto">
              <a:xfrm>
                <a:off x="5381" y="3085"/>
                <a:ext cx="227" cy="132"/>
                <a:chOff x="5381" y="3085"/>
                <a:chExt cx="227" cy="132"/>
              </a:xfrm>
            </p:grpSpPr>
            <p:sp>
              <p:nvSpPr>
                <p:cNvPr id="1046"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fa-IR">
                    <a:solidFill>
                      <a:srgbClr val="FFFFFF"/>
                    </a:solidFill>
                  </a:endParaRPr>
                </a:p>
              </p:txBody>
            </p:sp>
            <p:sp>
              <p:nvSpPr>
                <p:cNvPr id="1047"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fa-IR">
                    <a:solidFill>
                      <a:srgbClr val="FFFFFF"/>
                    </a:solidFill>
                  </a:endParaRPr>
                </a:p>
              </p:txBody>
            </p:sp>
            <p:sp>
              <p:nvSpPr>
                <p:cNvPr id="1048"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fa-IR">
                    <a:solidFill>
                      <a:srgbClr val="FFFFFF"/>
                    </a:solidFill>
                  </a:endParaRPr>
                </a:p>
              </p:txBody>
            </p:sp>
            <p:sp>
              <p:nvSpPr>
                <p:cNvPr id="1049"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fontAlgn="base">
                    <a:spcBef>
                      <a:spcPct val="0"/>
                    </a:spcBef>
                    <a:spcAft>
                      <a:spcPct val="0"/>
                    </a:spcAft>
                  </a:pPr>
                  <a:endParaRPr lang="fa-IR">
                    <a:solidFill>
                      <a:srgbClr val="FFFFFF"/>
                    </a:solidFill>
                  </a:endParaRPr>
                </a:p>
              </p:txBody>
            </p:sp>
          </p:grpSp>
        </p:grpSp>
      </p:grpSp>
      <p:sp>
        <p:nvSpPr>
          <p:cNvPr id="4163" name="Rectangle 67"/>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64" name="Rectangle 68"/>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65" name="Rectangle 69"/>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fontAlgn="auto" hangingPunct="1">
              <a:spcBef>
                <a:spcPts val="0"/>
              </a:spcBef>
              <a:spcAft>
                <a:spcPts val="0"/>
              </a:spcAft>
              <a:defRPr sz="1400">
                <a:effectLst>
                  <a:outerShdw blurRad="38100" dist="38100" dir="2700000" algn="tl">
                    <a:srgbClr val="000000"/>
                  </a:outerShdw>
                </a:effectLst>
                <a:latin typeface="+mn-lt"/>
                <a:cs typeface="+mn-cs"/>
              </a:defRPr>
            </a:lvl1pPr>
          </a:lstStyle>
          <a:p>
            <a:pPr defTabSz="914400">
              <a:defRPr/>
            </a:pPr>
            <a:endParaRPr lang="en-US">
              <a:solidFill>
                <a:srgbClr val="FFFFFF"/>
              </a:solidFill>
            </a:endParaRPr>
          </a:p>
        </p:txBody>
      </p:sp>
      <p:sp>
        <p:nvSpPr>
          <p:cNvPr id="4166" name="Rectangle 70"/>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fontAlgn="auto" hangingPunct="1">
              <a:spcBef>
                <a:spcPts val="0"/>
              </a:spcBef>
              <a:spcAft>
                <a:spcPts val="0"/>
              </a:spcAft>
              <a:defRPr sz="1400">
                <a:effectLst>
                  <a:outerShdw blurRad="38100" dist="38100" dir="2700000" algn="tl">
                    <a:srgbClr val="000000"/>
                  </a:outerShdw>
                </a:effectLst>
                <a:latin typeface="+mn-lt"/>
                <a:cs typeface="+mn-cs"/>
              </a:defRPr>
            </a:lvl1pPr>
          </a:lstStyle>
          <a:p>
            <a:pPr defTabSz="914400">
              <a:defRPr/>
            </a:pPr>
            <a:r>
              <a:rPr lang="fa-IR">
                <a:solidFill>
                  <a:srgbClr val="FFFFFF"/>
                </a:solidFill>
              </a:rPr>
              <a:t>یکشنبه/89/7/25</a:t>
            </a:r>
            <a:endParaRPr lang="en-US">
              <a:solidFill>
                <a:srgbClr val="FFFFFF"/>
              </a:solidFill>
            </a:endParaRPr>
          </a:p>
        </p:txBody>
      </p:sp>
      <p:sp>
        <p:nvSpPr>
          <p:cNvPr id="4167" name="Rectangle 7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defTabSz="914400" fontAlgn="base">
              <a:spcBef>
                <a:spcPct val="0"/>
              </a:spcBef>
              <a:spcAft>
                <a:spcPct val="0"/>
              </a:spcAft>
            </a:pPr>
            <a:fld id="{5E26D0C0-1620-422A-A4F2-E3BAE26F2D78}" type="slidenum">
              <a:rPr lang="en-US" altLang="en-US">
                <a:solidFill>
                  <a:srgbClr val="FFFFFF"/>
                </a:solidFill>
              </a:rPr>
              <a:pPr defTabSz="914400" fontAlgn="base">
                <a:spcBef>
                  <a:spcPct val="0"/>
                </a:spcBef>
                <a:spcAft>
                  <a:spcPct val="0"/>
                </a:spcAft>
              </a:pPr>
              <a:t>‹#›</a:t>
            </a:fld>
            <a:endParaRPr lang="en-US" altLang="en-US">
              <a:solidFill>
                <a:srgbClr val="FFFFFF"/>
              </a:solidFill>
            </a:endParaRPr>
          </a:p>
        </p:txBody>
      </p:sp>
    </p:spTree>
    <p:extLst>
      <p:ext uri="{BB962C8B-B14F-4D97-AF65-F5344CB8AC3E}">
        <p14:creationId xmlns:p14="http://schemas.microsoft.com/office/powerpoint/2010/main" val="557462437"/>
      </p:ext>
    </p:extLst>
  </p:cSld>
  <p:clrMap bg1="dk2" tx1="lt1" bg2="dk1"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medical bg cop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143934" y="728664"/>
            <a:ext cx="11904133" cy="522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3" name="Rectangle 9"/>
          <p:cNvSpPr>
            <a:spLocks noGrp="1" noChangeArrowheads="1"/>
          </p:cNvSpPr>
          <p:nvPr>
            <p:ph type="dt" sz="half" idx="2"/>
          </p:nvPr>
        </p:nvSpPr>
        <p:spPr bwMode="auto">
          <a:xfrm>
            <a:off x="46567" y="6326188"/>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solidFill>
                  <a:schemeClr val="tx2"/>
                </a:solidFill>
              </a:defRPr>
            </a:lvl1pPr>
          </a:lstStyle>
          <a:p>
            <a:pPr defTabSz="914400" fontAlgn="base">
              <a:spcBef>
                <a:spcPct val="0"/>
              </a:spcBef>
              <a:spcAft>
                <a:spcPct val="0"/>
              </a:spcAft>
            </a:pPr>
            <a:endParaRPr lang="en-GB">
              <a:solidFill>
                <a:srgbClr val="FFFFFF"/>
              </a:solidFill>
              <a:latin typeface="Arial" pitchFamily="34" charset="0"/>
            </a:endParaRPr>
          </a:p>
        </p:txBody>
      </p:sp>
      <p:sp>
        <p:nvSpPr>
          <p:cNvPr id="1034" name="Rectangle 10"/>
          <p:cNvSpPr>
            <a:spLocks noGrp="1" noChangeArrowheads="1"/>
          </p:cNvSpPr>
          <p:nvPr>
            <p:ph type="ftr" sz="quarter" idx="3"/>
          </p:nvPr>
        </p:nvSpPr>
        <p:spPr bwMode="auto">
          <a:xfrm>
            <a:off x="2933700" y="6326188"/>
            <a:ext cx="595206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solidFill>
                  <a:schemeClr val="tx2"/>
                </a:solidFill>
              </a:defRPr>
            </a:lvl1pPr>
          </a:lstStyle>
          <a:p>
            <a:pPr defTabSz="914400" fontAlgn="base">
              <a:spcBef>
                <a:spcPct val="0"/>
              </a:spcBef>
              <a:spcAft>
                <a:spcPct val="0"/>
              </a:spcAft>
            </a:pPr>
            <a:endParaRPr lang="en-GB">
              <a:solidFill>
                <a:srgbClr val="FFFFFF"/>
              </a:solidFill>
              <a:latin typeface="Arial" pitchFamily="34" charset="0"/>
            </a:endParaRPr>
          </a:p>
        </p:txBody>
      </p:sp>
      <p:sp>
        <p:nvSpPr>
          <p:cNvPr id="1035" name="Rectangle 11"/>
          <p:cNvSpPr>
            <a:spLocks noGrp="1" noChangeArrowheads="1"/>
          </p:cNvSpPr>
          <p:nvPr>
            <p:ph type="sldNum" sz="quarter" idx="4"/>
          </p:nvPr>
        </p:nvSpPr>
        <p:spPr bwMode="auto">
          <a:xfrm>
            <a:off x="8930217" y="6326188"/>
            <a:ext cx="3215216"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solidFill>
                  <a:schemeClr val="tx2"/>
                </a:solidFill>
              </a:defRPr>
            </a:lvl1pPr>
          </a:lstStyle>
          <a:p>
            <a:pPr defTabSz="914400" fontAlgn="base">
              <a:spcBef>
                <a:spcPct val="0"/>
              </a:spcBef>
              <a:spcAft>
                <a:spcPct val="0"/>
              </a:spcAft>
            </a:pPr>
            <a:fld id="{66758AAC-F5F9-46E6-A137-9E98756E4502}" type="slidenum">
              <a:rPr lang="en-GB">
                <a:solidFill>
                  <a:srgbClr val="FFFFFF"/>
                </a:solidFill>
                <a:latin typeface="Arial" pitchFamily="34" charset="0"/>
              </a:rPr>
              <a:pPr defTabSz="914400" fontAlgn="base">
                <a:spcBef>
                  <a:spcPct val="0"/>
                </a:spcBef>
                <a:spcAft>
                  <a:spcPct val="0"/>
                </a:spcAft>
              </a:pPr>
              <a:t>‹#›</a:t>
            </a:fld>
            <a:endParaRPr lang="en-GB">
              <a:solidFill>
                <a:srgbClr val="FFFFFF"/>
              </a:solidFill>
              <a:latin typeface="Arial" pitchFamily="34" charset="0"/>
            </a:endParaRPr>
          </a:p>
        </p:txBody>
      </p:sp>
      <p:sp>
        <p:nvSpPr>
          <p:cNvPr id="1026" name="Rectangle 2"/>
          <p:cNvSpPr>
            <a:spLocks noGrp="1" noChangeArrowheads="1"/>
          </p:cNvSpPr>
          <p:nvPr>
            <p:ph type="title"/>
          </p:nvPr>
        </p:nvSpPr>
        <p:spPr bwMode="auto">
          <a:xfrm>
            <a:off x="143934" y="44450"/>
            <a:ext cx="8447617"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Tree>
    <p:extLst>
      <p:ext uri="{BB962C8B-B14F-4D97-AF65-F5344CB8AC3E}">
        <p14:creationId xmlns:p14="http://schemas.microsoft.com/office/powerpoint/2010/main" val="201843672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iterate type="lt">
                                    <p:tmPct val="2000"/>
                                  </p:iterate>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par>
                          <p:cTn id="10" fill="hold" nodeType="afterGroup">
                            <p:stCondLst>
                              <p:cond delay="760"/>
                            </p:stCondLst>
                            <p:childTnLst>
                              <p:par>
                                <p:cTn id="11" presetID="22" presetClass="entr" presetSubtype="8" fill="hold" grpId="0" nodeType="afterEffect">
                                  <p:stCondLst>
                                    <p:cond delay="0"/>
                                  </p:stCondLst>
                                  <p:childTnLst>
                                    <p:set>
                                      <p:cBhvr>
                                        <p:cTn id="12" dur="1" fill="hold">
                                          <p:stCondLst>
                                            <p:cond delay="0"/>
                                          </p:stCondLst>
                                        </p:cTn>
                                        <p:tgtEl>
                                          <p:spTgt spid="1027">
                                            <p:txEl>
                                              <p:pRg st="0" end="0"/>
                                            </p:txEl>
                                          </p:spTgt>
                                        </p:tgtEl>
                                        <p:attrNameLst>
                                          <p:attrName>style.visibility</p:attrName>
                                        </p:attrNameLst>
                                      </p:cBhvr>
                                      <p:to>
                                        <p:strVal val="visible"/>
                                      </p:to>
                                    </p:set>
                                    <p:animEffect transition="in" filter="wipe(left)">
                                      <p:cBhvr>
                                        <p:cTn id="13" dur="500"/>
                                        <p:tgtEl>
                                          <p:spTgt spid="1027">
                                            <p:txEl>
                                              <p:pRg st="0" end="0"/>
                                            </p:txEl>
                                          </p:spTgt>
                                        </p:tgtEl>
                                      </p:cBhvr>
                                    </p:animEffect>
                                  </p:childTnLst>
                                </p:cTn>
                              </p:par>
                            </p:childTnLst>
                          </p:cTn>
                        </p:par>
                        <p:par>
                          <p:cTn id="14" fill="hold" nodeType="afterGroup">
                            <p:stCondLst>
                              <p:cond delay="1260"/>
                            </p:stCondLst>
                            <p:childTnLst>
                              <p:par>
                                <p:cTn id="15" presetID="22" presetClass="entr" presetSubtype="8" fill="hold" grpId="0" nodeType="after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wipe(left)">
                                      <p:cBhvr>
                                        <p:cTn id="17" dur="500"/>
                                        <p:tgtEl>
                                          <p:spTgt spid="1027">
                                            <p:txEl>
                                              <p:pRg st="1" end="1"/>
                                            </p:txEl>
                                          </p:spTgt>
                                        </p:tgtEl>
                                      </p:cBhvr>
                                    </p:animEffect>
                                  </p:childTnLst>
                                </p:cTn>
                              </p:par>
                            </p:childTnLst>
                          </p:cTn>
                        </p:par>
                        <p:par>
                          <p:cTn id="18" fill="hold" nodeType="afterGroup">
                            <p:stCondLst>
                              <p:cond delay="1760"/>
                            </p:stCondLst>
                            <p:childTnLst>
                              <p:par>
                                <p:cTn id="19" presetID="22" presetClass="entr" presetSubtype="8" fill="hold" grpId="0" nodeType="afterEffect">
                                  <p:stCondLst>
                                    <p:cond delay="0"/>
                                  </p:stCondLst>
                                  <p:childTnLst>
                                    <p:set>
                                      <p:cBhvr>
                                        <p:cTn id="20" dur="1" fill="hold">
                                          <p:stCondLst>
                                            <p:cond delay="0"/>
                                          </p:stCondLst>
                                        </p:cTn>
                                        <p:tgtEl>
                                          <p:spTgt spid="1027">
                                            <p:txEl>
                                              <p:pRg st="2" end="2"/>
                                            </p:txEl>
                                          </p:spTgt>
                                        </p:tgtEl>
                                        <p:attrNameLst>
                                          <p:attrName>style.visibility</p:attrName>
                                        </p:attrNameLst>
                                      </p:cBhvr>
                                      <p:to>
                                        <p:strVal val="visible"/>
                                      </p:to>
                                    </p:set>
                                    <p:animEffect transition="in" filter="wipe(left)">
                                      <p:cBhvr>
                                        <p:cTn id="21" dur="500"/>
                                        <p:tgtEl>
                                          <p:spTgt spid="1027">
                                            <p:txEl>
                                              <p:pRg st="2" end="2"/>
                                            </p:txEl>
                                          </p:spTgt>
                                        </p:tgtEl>
                                      </p:cBhvr>
                                    </p:animEffect>
                                  </p:childTnLst>
                                </p:cTn>
                              </p:par>
                            </p:childTnLst>
                          </p:cTn>
                        </p:par>
                        <p:par>
                          <p:cTn id="22" fill="hold" nodeType="afterGroup">
                            <p:stCondLst>
                              <p:cond delay="2260"/>
                            </p:stCondLst>
                            <p:childTnLst>
                              <p:par>
                                <p:cTn id="23" presetID="22" presetClass="entr" presetSubtype="8" fill="hold" grpId="0" nodeType="after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Effect transition="in" filter="wipe(left)">
                                      <p:cBhvr>
                                        <p:cTn id="25" dur="500"/>
                                        <p:tgtEl>
                                          <p:spTgt spid="1027">
                                            <p:txEl>
                                              <p:pRg st="3" end="3"/>
                                            </p:txEl>
                                          </p:spTgt>
                                        </p:tgtEl>
                                      </p:cBhvr>
                                    </p:animEffect>
                                  </p:childTnLst>
                                </p:cTn>
                              </p:par>
                            </p:childTnLst>
                          </p:cTn>
                        </p:par>
                        <p:par>
                          <p:cTn id="26" fill="hold" nodeType="afterGroup">
                            <p:stCondLst>
                              <p:cond delay="2760"/>
                            </p:stCondLst>
                            <p:childTnLst>
                              <p:par>
                                <p:cTn id="27" presetID="22" presetClass="entr" presetSubtype="8" fill="hold" grpId="0" nodeType="afterEffect">
                                  <p:stCondLst>
                                    <p:cond delay="0"/>
                                  </p:stCondLst>
                                  <p:childTnLst>
                                    <p:set>
                                      <p:cBhvr>
                                        <p:cTn id="28" dur="1" fill="hold">
                                          <p:stCondLst>
                                            <p:cond delay="0"/>
                                          </p:stCondLst>
                                        </p:cTn>
                                        <p:tgtEl>
                                          <p:spTgt spid="1027">
                                            <p:txEl>
                                              <p:pRg st="4" end="4"/>
                                            </p:txEl>
                                          </p:spTgt>
                                        </p:tgtEl>
                                        <p:attrNameLst>
                                          <p:attrName>style.visibility</p:attrName>
                                        </p:attrNameLst>
                                      </p:cBhvr>
                                      <p:to>
                                        <p:strVal val="visible"/>
                                      </p:to>
                                    </p:set>
                                    <p:animEffect transition="in" filter="wipe(left)">
                                      <p:cBhvr>
                                        <p:cTn id="29"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22" presetClass="entr" presetSubtype="8" fill="hold" nodeType="after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P spid="1026" grpId="0"/>
    </p:bldLst>
  </p:timing>
  <p:hf hdr="0" ftr="0" dt="0"/>
  <p:txStyles>
    <p:title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pitchFamily="34" charset="0"/>
        </a:defRPr>
      </a:lvl2pPr>
      <a:lvl3pPr algn="l" rtl="0" fontAlgn="base">
        <a:spcBef>
          <a:spcPct val="0"/>
        </a:spcBef>
        <a:spcAft>
          <a:spcPct val="0"/>
        </a:spcAft>
        <a:defRPr sz="2400">
          <a:solidFill>
            <a:schemeClr val="tx2"/>
          </a:solidFill>
          <a:latin typeface="Arial" pitchFamily="34" charset="0"/>
        </a:defRPr>
      </a:lvl3pPr>
      <a:lvl4pPr algn="l" rtl="0" fontAlgn="base">
        <a:spcBef>
          <a:spcPct val="0"/>
        </a:spcBef>
        <a:spcAft>
          <a:spcPct val="0"/>
        </a:spcAft>
        <a:defRPr sz="2400">
          <a:solidFill>
            <a:schemeClr val="tx2"/>
          </a:solidFill>
          <a:latin typeface="Arial" pitchFamily="34" charset="0"/>
        </a:defRPr>
      </a:lvl4pPr>
      <a:lvl5pPr algn="l" rtl="0" fontAlgn="base">
        <a:spcBef>
          <a:spcPct val="0"/>
        </a:spcBef>
        <a:spcAft>
          <a:spcPct val="0"/>
        </a:spcAft>
        <a:defRPr sz="2400">
          <a:solidFill>
            <a:schemeClr val="tx2"/>
          </a:solidFill>
          <a:latin typeface="Arial" pitchFamily="34" charset="0"/>
        </a:defRPr>
      </a:lvl5pPr>
      <a:lvl6pPr marL="457200" algn="l" rtl="0" fontAlgn="base">
        <a:spcBef>
          <a:spcPct val="0"/>
        </a:spcBef>
        <a:spcAft>
          <a:spcPct val="0"/>
        </a:spcAft>
        <a:defRPr sz="2400">
          <a:solidFill>
            <a:schemeClr val="tx2"/>
          </a:solidFill>
          <a:latin typeface="Arial" pitchFamily="34" charset="0"/>
        </a:defRPr>
      </a:lvl6pPr>
      <a:lvl7pPr marL="914400" algn="l" rtl="0" fontAlgn="base">
        <a:spcBef>
          <a:spcPct val="0"/>
        </a:spcBef>
        <a:spcAft>
          <a:spcPct val="0"/>
        </a:spcAft>
        <a:defRPr sz="2400">
          <a:solidFill>
            <a:schemeClr val="tx2"/>
          </a:solidFill>
          <a:latin typeface="Arial" pitchFamily="34" charset="0"/>
        </a:defRPr>
      </a:lvl7pPr>
      <a:lvl8pPr marL="1371600" algn="l" rtl="0" fontAlgn="base">
        <a:spcBef>
          <a:spcPct val="0"/>
        </a:spcBef>
        <a:spcAft>
          <a:spcPct val="0"/>
        </a:spcAft>
        <a:defRPr sz="2400">
          <a:solidFill>
            <a:schemeClr val="tx2"/>
          </a:solidFill>
          <a:latin typeface="Arial" pitchFamily="34" charset="0"/>
        </a:defRPr>
      </a:lvl8pPr>
      <a:lvl9pPr marL="1828800" algn="l" rtl="0" fontAlgn="base">
        <a:spcBef>
          <a:spcPct val="0"/>
        </a:spcBef>
        <a:spcAft>
          <a:spcPct val="0"/>
        </a:spcAft>
        <a:defRPr sz="2400">
          <a:solidFill>
            <a:schemeClr val="tx2"/>
          </a:solidFill>
          <a:latin typeface="Arial" pitchFamily="34"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9.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48" name="Picture 8" descr="E:\ALL PICTURE\MY FILES\besm\DSC_036100.jpg"/>
          <p:cNvPicPr>
            <a:picLocks noChangeAspect="1" noChangeArrowheads="1"/>
          </p:cNvPicPr>
          <p:nvPr/>
        </p:nvPicPr>
        <p:blipFill>
          <a:blip r:embed="rId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1272" y="116635"/>
            <a:ext cx="5449187" cy="5919349"/>
          </a:xfrm>
          <a:prstGeom prst="rect">
            <a:avLst/>
          </a:prstGeom>
          <a:noFill/>
          <a:effectLst>
            <a:glow rad="101600">
              <a:schemeClr val="accent2">
                <a:satMod val="175000"/>
                <a:alpha val="40000"/>
              </a:schemeClr>
            </a:glow>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p:txBody>
          <a:bodyPr/>
          <a:lstStyle/>
          <a:p>
            <a:fld id="{35B76B5B-A09E-4B2B-84A7-422A72D02EB4}" type="slidenum">
              <a:rPr lang="en-GB" smtClean="0">
                <a:solidFill>
                  <a:srgbClr val="FFFFFF"/>
                </a:solidFill>
              </a:rPr>
              <a:pPr/>
              <a:t>1</a:t>
            </a:fld>
            <a:endParaRPr lang="en-GB">
              <a:solidFill>
                <a:srgbClr val="FFFFFF"/>
              </a:solidFill>
            </a:endParaRPr>
          </a:p>
        </p:txBody>
      </p:sp>
    </p:spTree>
    <p:extLst>
      <p:ext uri="{BB962C8B-B14F-4D97-AF65-F5344CB8AC3E}">
        <p14:creationId xmlns:p14="http://schemas.microsoft.com/office/powerpoint/2010/main" val="251193220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12192000" cy="685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440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just" rtl="1"/>
            <a:r>
              <a:rPr lang="fa-IR" sz="3200" dirty="0">
                <a:cs typeface="B Nazanin" panose="00000400000000000000" pitchFamily="2" charset="-78"/>
              </a:rPr>
              <a:t>ارزيابي عملكرد در </a:t>
            </a:r>
            <a:r>
              <a:rPr lang="fa-IR" sz="3200" dirty="0">
                <a:solidFill>
                  <a:srgbClr val="FF0000"/>
                </a:solidFill>
                <a:cs typeface="B Nazanin" panose="00000400000000000000" pitchFamily="2" charset="-78"/>
              </a:rPr>
              <a:t>تسهيل اثربخشي </a:t>
            </a:r>
            <a:r>
              <a:rPr lang="fa-IR" sz="3200" dirty="0" smtClean="0">
                <a:solidFill>
                  <a:srgbClr val="FF0000"/>
                </a:solidFill>
                <a:cs typeface="B Nazanin" panose="00000400000000000000" pitchFamily="2" charset="-78"/>
              </a:rPr>
              <a:t>سازماني </a:t>
            </a:r>
            <a:r>
              <a:rPr lang="fa-IR" sz="3200" dirty="0" smtClean="0">
                <a:cs typeface="B Nazanin" panose="00000400000000000000" pitchFamily="2" charset="-78"/>
              </a:rPr>
              <a:t>يك </a:t>
            </a:r>
            <a:r>
              <a:rPr lang="fa-IR" sz="3200" dirty="0">
                <a:cs typeface="B Nazanin" panose="00000400000000000000" pitchFamily="2" charset="-78"/>
              </a:rPr>
              <a:t>وظيفه مهم مديريت منابع انساني تلقي مي‌شود. در سالهاي اخير به نقش ارزشيابي عملكرد توجه زيادي معطوف شده است. به عقيده صاحبنظران يك سيستم اثربخش ارزشيابي عملكرد مي‌‌تواند انبوهي از مزيت‌ها را براي سازمان‌ها و </a:t>
            </a:r>
            <a:r>
              <a:rPr lang="fa-IR" sz="3200" dirty="0" smtClean="0">
                <a:cs typeface="B Nazanin" panose="00000400000000000000" pitchFamily="2" charset="-78"/>
              </a:rPr>
              <a:t>كاركنان و مخاطبان بیرونی آنها (دانشجویان، صنعت و ...)ارزاني </a:t>
            </a:r>
            <a:r>
              <a:rPr lang="fa-IR" sz="3200" dirty="0">
                <a:cs typeface="B Nazanin" panose="00000400000000000000" pitchFamily="2" charset="-78"/>
              </a:rPr>
              <a:t>دارد.</a:t>
            </a:r>
            <a:endParaRPr lang="en-US" sz="3200" dirty="0"/>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92312614"/>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4400" kern="0" spc="0" dirty="0">
                <a:solidFill>
                  <a:srgbClr val="FF0000"/>
                </a:solidFill>
                <a:effectLst>
                  <a:outerShdw blurRad="38100" dist="38100" dir="2700000" algn="tl">
                    <a:srgbClr val="000000"/>
                  </a:outerShdw>
                </a:effectLst>
                <a:latin typeface="Arial"/>
                <a:cs typeface="B Nazanin" pitchFamily="2" charset="-78"/>
              </a:rPr>
              <a:t>سؤالات اساسی در ارزشیابی</a:t>
            </a:r>
            <a:endParaRPr lang="fa-IR" dirty="0">
              <a:solidFill>
                <a:srgbClr val="FF0000"/>
              </a:solidFill>
              <a:cs typeface="B Nazanin" pitchFamily="2" charset="-78"/>
            </a:endParaRPr>
          </a:p>
        </p:txBody>
      </p:sp>
      <p:sp>
        <p:nvSpPr>
          <p:cNvPr id="3" name="Content Placeholder 2"/>
          <p:cNvSpPr>
            <a:spLocks noGrp="1"/>
          </p:cNvSpPr>
          <p:nvPr>
            <p:ph idx="1"/>
          </p:nvPr>
        </p:nvSpPr>
        <p:spPr/>
        <p:txBody>
          <a:bodyPr/>
          <a:lstStyle/>
          <a:p>
            <a:pPr marL="342900" lvl="0" indent="-342900" algn="r" rtl="1" eaLnBrk="0" fontAlgn="base" hangingPunct="0">
              <a:lnSpc>
                <a:spcPct val="100000"/>
              </a:lnSpc>
              <a:spcBef>
                <a:spcPct val="20000"/>
              </a:spcBef>
              <a:spcAft>
                <a:spcPct val="0"/>
              </a:spcAft>
              <a:buClr>
                <a:srgbClr val="99FF99"/>
              </a:buClr>
              <a:buSzPct val="80000"/>
              <a:buFont typeface="Wingdings" pitchFamily="2" charset="2"/>
              <a:buChar char="Ø"/>
              <a:defRPr/>
            </a:pPr>
            <a:r>
              <a:rPr lang="fa-IR" sz="3200" kern="0" dirty="0">
                <a:solidFill>
                  <a:schemeClr val="tx1"/>
                </a:solidFill>
                <a:effectLst>
                  <a:outerShdw blurRad="38100" dist="38100" dir="2700000" algn="tl">
                    <a:srgbClr val="000000"/>
                  </a:outerShdw>
                </a:effectLst>
                <a:latin typeface="Arial"/>
                <a:cs typeface="B Nazanin" pitchFamily="2" charset="-78"/>
              </a:rPr>
              <a:t>چه چیزی ارزشیابی شود؟</a:t>
            </a:r>
          </a:p>
          <a:p>
            <a:pPr marL="342900" lvl="0" indent="-342900" algn="r" rtl="1" eaLnBrk="0" fontAlgn="base" hangingPunct="0">
              <a:lnSpc>
                <a:spcPct val="100000"/>
              </a:lnSpc>
              <a:spcBef>
                <a:spcPct val="20000"/>
              </a:spcBef>
              <a:spcAft>
                <a:spcPct val="0"/>
              </a:spcAft>
              <a:buClr>
                <a:srgbClr val="99FF99"/>
              </a:buClr>
              <a:buSzPct val="80000"/>
              <a:buFont typeface="Wingdings" pitchFamily="2" charset="2"/>
              <a:buChar char="Ø"/>
              <a:defRPr/>
            </a:pPr>
            <a:r>
              <a:rPr lang="fa-IR" sz="3200" kern="0" dirty="0">
                <a:solidFill>
                  <a:schemeClr val="tx1"/>
                </a:solidFill>
                <a:effectLst>
                  <a:outerShdw blurRad="38100" dist="38100" dir="2700000" algn="tl">
                    <a:srgbClr val="000000"/>
                  </a:outerShdw>
                </a:effectLst>
                <a:latin typeface="Arial"/>
                <a:cs typeface="B Nazanin" pitchFamily="2" charset="-78"/>
              </a:rPr>
              <a:t>چگونه ارزشیابی شود؟</a:t>
            </a:r>
          </a:p>
          <a:p>
            <a:pPr marL="342900" lvl="0" indent="-342900" algn="r" rtl="1" eaLnBrk="0" fontAlgn="base" hangingPunct="0">
              <a:lnSpc>
                <a:spcPct val="100000"/>
              </a:lnSpc>
              <a:spcBef>
                <a:spcPct val="20000"/>
              </a:spcBef>
              <a:spcAft>
                <a:spcPct val="0"/>
              </a:spcAft>
              <a:buClr>
                <a:srgbClr val="99FF99"/>
              </a:buClr>
              <a:buSzPct val="80000"/>
              <a:buFont typeface="Wingdings" pitchFamily="2" charset="2"/>
              <a:buChar char="Ø"/>
              <a:defRPr/>
            </a:pPr>
            <a:r>
              <a:rPr lang="fa-IR" sz="3200" kern="0" dirty="0">
                <a:solidFill>
                  <a:schemeClr val="tx1"/>
                </a:solidFill>
                <a:effectLst>
                  <a:outerShdw blurRad="38100" dist="38100" dir="2700000" algn="tl">
                    <a:srgbClr val="000000"/>
                  </a:outerShdw>
                </a:effectLst>
                <a:latin typeface="Arial"/>
                <a:cs typeface="B Nazanin" pitchFamily="2" charset="-78"/>
              </a:rPr>
              <a:t>چه کسی / کسانی ارزشیابی می کند؟</a:t>
            </a:r>
          </a:p>
          <a:p>
            <a:pPr marL="342900" lvl="0" indent="-342900" algn="r" rtl="1" eaLnBrk="0" fontAlgn="base" hangingPunct="0">
              <a:lnSpc>
                <a:spcPct val="100000"/>
              </a:lnSpc>
              <a:spcBef>
                <a:spcPct val="20000"/>
              </a:spcBef>
              <a:spcAft>
                <a:spcPct val="0"/>
              </a:spcAft>
              <a:buClr>
                <a:srgbClr val="99FF99"/>
              </a:buClr>
              <a:buSzPct val="80000"/>
              <a:buFont typeface="Wingdings" pitchFamily="2" charset="2"/>
              <a:buChar char="Ø"/>
              <a:defRPr/>
            </a:pPr>
            <a:r>
              <a:rPr lang="fa-IR" sz="3200" kern="0" dirty="0">
                <a:solidFill>
                  <a:schemeClr val="tx1"/>
                </a:solidFill>
                <a:effectLst>
                  <a:outerShdw blurRad="38100" dist="38100" dir="2700000" algn="tl">
                    <a:srgbClr val="000000"/>
                  </a:outerShdw>
                </a:effectLst>
                <a:latin typeface="Arial"/>
                <a:cs typeface="B Nazanin" pitchFamily="2" charset="-78"/>
              </a:rPr>
              <a:t>برای چه منظوری ارزشیابی می شود؟</a:t>
            </a:r>
          </a:p>
          <a:p>
            <a:pPr marL="342900" lvl="0" indent="-342900" algn="r" rtl="1" eaLnBrk="0" fontAlgn="base" hangingPunct="0">
              <a:lnSpc>
                <a:spcPct val="100000"/>
              </a:lnSpc>
              <a:spcBef>
                <a:spcPct val="20000"/>
              </a:spcBef>
              <a:spcAft>
                <a:spcPct val="0"/>
              </a:spcAft>
              <a:buClr>
                <a:srgbClr val="99FF99"/>
              </a:buClr>
              <a:buSzPct val="80000"/>
              <a:buFont typeface="Wingdings" pitchFamily="2" charset="2"/>
              <a:buChar char="Ø"/>
              <a:defRPr/>
            </a:pPr>
            <a:r>
              <a:rPr lang="fa-IR" sz="3200" kern="0" dirty="0">
                <a:solidFill>
                  <a:schemeClr val="tx1"/>
                </a:solidFill>
                <a:effectLst>
                  <a:outerShdw blurRad="38100" dist="38100" dir="2700000" algn="tl">
                    <a:srgbClr val="000000"/>
                  </a:outerShdw>
                </a:effectLst>
                <a:latin typeface="Arial"/>
                <a:cs typeface="B Nazanin" pitchFamily="2" charset="-78"/>
              </a:rPr>
              <a:t>چه موقع ارزشیابی صورت می گیرد؟</a:t>
            </a:r>
            <a:endParaRPr lang="en-US" sz="3200" kern="0" dirty="0">
              <a:solidFill>
                <a:schemeClr val="tx1"/>
              </a:solidFill>
              <a:effectLst>
                <a:outerShdw blurRad="38100" dist="38100" dir="2700000" algn="tl">
                  <a:srgbClr val="000000"/>
                </a:outerShdw>
              </a:effectLst>
              <a:latin typeface="Arial"/>
              <a:cs typeface="B Nazanin" pitchFamily="2" charset="-78"/>
            </a:endParaRPr>
          </a:p>
          <a:p>
            <a:endParaRPr lang="fa-IR" dirty="0"/>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2730450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315" y="1151122"/>
            <a:ext cx="10176735" cy="1102659"/>
          </a:xfrm>
        </p:spPr>
        <p:txBody>
          <a:bodyPr>
            <a:normAutofit fontScale="90000"/>
          </a:bodyPr>
          <a:lstStyle/>
          <a:p>
            <a:pPr algn="r"/>
            <a:r>
              <a:rPr lang="fa-IR" dirty="0">
                <a:solidFill>
                  <a:schemeClr val="accent2">
                    <a:lumMod val="75000"/>
                  </a:schemeClr>
                </a:solidFill>
                <a:cs typeface="B Nazanin" panose="00000400000000000000" pitchFamily="2" charset="-78"/>
              </a:rPr>
              <a:t>ويژگيهاي موثر بر اثربخشي نظام ارزشيابي عملكرد كاركنان چيست؟ </a:t>
            </a:r>
            <a:r>
              <a:rPr lang="fa-IR" dirty="0">
                <a:cs typeface="B Nazanin" panose="00000400000000000000" pitchFamily="2" charset="-78"/>
              </a:rPr>
              <a:t/>
            </a:r>
            <a:br>
              <a:rPr lang="fa-IR" dirty="0">
                <a:cs typeface="B Nazanin" panose="00000400000000000000" pitchFamily="2" charset="-78"/>
              </a:rPr>
            </a:br>
            <a:endParaRPr lang="en-US" dirty="0"/>
          </a:p>
        </p:txBody>
      </p:sp>
      <p:sp>
        <p:nvSpPr>
          <p:cNvPr id="3" name="Content Placeholder 2"/>
          <p:cNvSpPr>
            <a:spLocks noGrp="1"/>
          </p:cNvSpPr>
          <p:nvPr>
            <p:ph idx="1"/>
          </p:nvPr>
        </p:nvSpPr>
        <p:spPr/>
        <p:txBody>
          <a:bodyPr/>
          <a:lstStyle/>
          <a:p>
            <a:pPr algn="just" rtl="1"/>
            <a:r>
              <a:rPr lang="fa-IR" sz="3200" dirty="0" smtClean="0">
                <a:cs typeface="B Nazanin" panose="00000400000000000000" pitchFamily="2" charset="-78"/>
              </a:rPr>
              <a:t>براي </a:t>
            </a:r>
            <a:r>
              <a:rPr lang="fa-IR" sz="3200" dirty="0">
                <a:cs typeface="B Nazanin" panose="00000400000000000000" pitchFamily="2" charset="-78"/>
              </a:rPr>
              <a:t>دستيابي به پاسخ اين سئوال كلي سئوالهاي ويژه زير مطرح شده است.</a:t>
            </a:r>
            <a:endParaRPr lang="en-US" sz="3200" dirty="0"/>
          </a:p>
          <a:p>
            <a:pPr lvl="0" algn="just" rtl="1"/>
            <a:r>
              <a:rPr lang="fa-IR" sz="3200" dirty="0" smtClean="0">
                <a:cs typeface="B Nazanin" panose="00000400000000000000" pitchFamily="2" charset="-78"/>
              </a:rPr>
              <a:t>*مفهوم عملكرد و ارزشيابي آن از ديدگاه صاحبنظران چيست؟</a:t>
            </a:r>
            <a:endParaRPr lang="en-US" sz="3200" dirty="0" smtClean="0"/>
          </a:p>
          <a:p>
            <a:pPr lvl="0" algn="just" rtl="1"/>
            <a:r>
              <a:rPr lang="fa-IR" sz="3200" dirty="0" smtClean="0">
                <a:cs typeface="B Nazanin" panose="00000400000000000000" pitchFamily="2" charset="-78"/>
              </a:rPr>
              <a:t>*رويكردها </a:t>
            </a:r>
            <a:r>
              <a:rPr lang="fa-IR" sz="3200" dirty="0">
                <a:cs typeface="B Nazanin" panose="00000400000000000000" pitchFamily="2" charset="-78"/>
              </a:rPr>
              <a:t>و روشهاي ارزشيابي عملكرد كدامند؟</a:t>
            </a:r>
            <a:endParaRPr lang="en-US" sz="3200" dirty="0"/>
          </a:p>
          <a:p>
            <a:pPr lvl="0" algn="just" rtl="1"/>
            <a:r>
              <a:rPr lang="fa-IR" sz="3200" dirty="0" smtClean="0">
                <a:cs typeface="B Nazanin" panose="00000400000000000000" pitchFamily="2" charset="-78"/>
              </a:rPr>
              <a:t>*خطاهاي </a:t>
            </a:r>
            <a:r>
              <a:rPr lang="fa-IR" sz="3200" dirty="0">
                <a:cs typeface="B Nazanin" panose="00000400000000000000" pitchFamily="2" charset="-78"/>
              </a:rPr>
              <a:t>بالقوه در ارزشيابي عملكرد كاركنان </a:t>
            </a:r>
            <a:r>
              <a:rPr lang="fa-IR" sz="3200" dirty="0" smtClean="0">
                <a:cs typeface="B Nazanin" panose="00000400000000000000" pitchFamily="2" charset="-78"/>
              </a:rPr>
              <a:t>چيست؟</a:t>
            </a:r>
            <a:endParaRPr lang="en-US" sz="3200" dirty="0"/>
          </a:p>
          <a:p>
            <a:pPr lvl="0" algn="just" rtl="1"/>
            <a:r>
              <a:rPr lang="fa-IR" sz="3200" dirty="0" smtClean="0">
                <a:cs typeface="B Nazanin" panose="00000400000000000000" pitchFamily="2" charset="-78"/>
              </a:rPr>
              <a:t>*ويژگيهاي </a:t>
            </a:r>
            <a:r>
              <a:rPr lang="fa-IR" sz="3200" dirty="0">
                <a:cs typeface="B Nazanin" panose="00000400000000000000" pitchFamily="2" charset="-78"/>
              </a:rPr>
              <a:t>سيستم هاي اثربخش ارزشيابي عملكرد چيست؟</a:t>
            </a:r>
            <a:endParaRPr lang="en-US" sz="3200" dirty="0"/>
          </a:p>
          <a:p>
            <a:pPr algn="just" rtl="1"/>
            <a:endParaRPr lang="en-US" dirty="0"/>
          </a:p>
        </p:txBody>
      </p:sp>
      <p:sp>
        <p:nvSpPr>
          <p:cNvPr id="5" name="Footer Placeholder 4"/>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3763896178"/>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sz="3600" dirty="0" smtClean="0">
                <a:cs typeface="B Lotus" pitchFamily="2" charset="-78"/>
              </a:rPr>
              <a:t>فرایند اجرای ارزشیابی</a:t>
            </a:r>
            <a:endParaRPr lang="en-US" sz="3600" dirty="0">
              <a:cs typeface="B Lotus" pitchFamily="2" charset="-78"/>
            </a:endParaRPr>
          </a:p>
        </p:txBody>
      </p:sp>
      <p:sp>
        <p:nvSpPr>
          <p:cNvPr id="8" name="Oval 3"/>
          <p:cNvSpPr>
            <a:spLocks noGrp="1" noChangeArrowheads="1"/>
          </p:cNvSpPr>
          <p:nvPr>
            <p:ph idx="1"/>
          </p:nvPr>
        </p:nvSpPr>
        <p:spPr>
          <a:xfrm>
            <a:off x="4176187" y="1484370"/>
            <a:ext cx="3456516" cy="1470025"/>
          </a:xfrm>
          <a:prstGeom prst="ellipse">
            <a:avLst/>
          </a:prstGeom>
          <a:gradFill rotWithShape="1">
            <a:gsLst>
              <a:gs pos="0">
                <a:schemeClr val="bg1">
                  <a:gamma/>
                  <a:shade val="46275"/>
                  <a:invGamma/>
                </a:schemeClr>
              </a:gs>
              <a:gs pos="100000">
                <a:schemeClr val="bg1"/>
              </a:gs>
            </a:gsLst>
            <a:lin ang="5400000" scaled="1"/>
          </a:gradFill>
          <a:ln>
            <a:solidFill>
              <a:schemeClr val="tx1"/>
            </a:solidFill>
            <a:round/>
          </a:ln>
        </p:spPr>
        <p:txBody>
          <a:bodyPr wrap="none" anchor="ctr"/>
          <a:lstStyle/>
          <a:p>
            <a:pPr algn="ctr" rtl="1">
              <a:buFont typeface="Wingdings" pitchFamily="2" charset="2"/>
              <a:buNone/>
              <a:defRPr/>
            </a:pPr>
            <a:r>
              <a:rPr lang="fa-IR" sz="2000" b="1" dirty="0" err="1">
                <a:latin typeface="Times New Roman" pitchFamily="18" charset="0"/>
                <a:cs typeface="B Lotus" pitchFamily="2" charset="-78"/>
              </a:rPr>
              <a:t>تع</a:t>
            </a:r>
            <a:r>
              <a:rPr lang="ar-SA" sz="2000" b="1" dirty="0">
                <a:latin typeface="Times New Roman" pitchFamily="18" charset="0"/>
                <a:cs typeface="B Lotus" pitchFamily="2" charset="-78"/>
              </a:rPr>
              <a:t>يي</a:t>
            </a:r>
            <a:r>
              <a:rPr lang="fa-IR" sz="2000" b="1" dirty="0">
                <a:latin typeface="Times New Roman" pitchFamily="18" charset="0"/>
                <a:cs typeface="B Lotus" pitchFamily="2" charset="-78"/>
              </a:rPr>
              <a:t>ن انتظارات شغل</a:t>
            </a:r>
            <a:r>
              <a:rPr lang="ar-SA" sz="2000" b="1" dirty="0">
                <a:latin typeface="Times New Roman" pitchFamily="18" charset="0"/>
                <a:cs typeface="B Lotus" pitchFamily="2" charset="-78"/>
              </a:rPr>
              <a:t>ي</a:t>
            </a:r>
            <a:endParaRPr lang="fa-IR" sz="2000" b="1" dirty="0">
              <a:latin typeface="Times New Roman" pitchFamily="18" charset="0"/>
              <a:cs typeface="B Lotus" pitchFamily="2" charset="-78"/>
            </a:endParaRPr>
          </a:p>
          <a:p>
            <a:pPr algn="ctr" rtl="1">
              <a:buFont typeface="Wingdings" pitchFamily="2" charset="2"/>
              <a:buNone/>
              <a:defRPr/>
            </a:pPr>
            <a:r>
              <a:rPr lang="fa-IR" sz="2000" b="1" dirty="0">
                <a:latin typeface="Times New Roman" pitchFamily="18" charset="0"/>
                <a:cs typeface="B Lotus" pitchFamily="2" charset="-78"/>
              </a:rPr>
              <a:t> توسط مد</a:t>
            </a:r>
            <a:r>
              <a:rPr lang="ar-SA" sz="2000" b="1" dirty="0">
                <a:latin typeface="Times New Roman" pitchFamily="18" charset="0"/>
                <a:cs typeface="B Lotus" pitchFamily="2" charset="-78"/>
              </a:rPr>
              <a:t>ي</a:t>
            </a:r>
            <a:r>
              <a:rPr lang="fa-IR" sz="2000" b="1" dirty="0">
                <a:latin typeface="Times New Roman" pitchFamily="18" charset="0"/>
                <a:cs typeface="B Lotus" pitchFamily="2" charset="-78"/>
              </a:rPr>
              <a:t>ر </a:t>
            </a:r>
            <a:r>
              <a:rPr lang="ar-SA" sz="2000" b="1" dirty="0">
                <a:latin typeface="Times New Roman" pitchFamily="18" charset="0"/>
                <a:cs typeface="B Lotus" pitchFamily="2" charset="-78"/>
              </a:rPr>
              <a:t>ي</a:t>
            </a:r>
            <a:r>
              <a:rPr lang="fa-IR" sz="2000" b="1" dirty="0">
                <a:latin typeface="Times New Roman" pitchFamily="18" charset="0"/>
                <a:cs typeface="B Lotus" pitchFamily="2" charset="-78"/>
              </a:rPr>
              <a:t>ا سرپرست</a:t>
            </a:r>
            <a:endParaRPr lang="en-US" sz="2000" b="1" dirty="0">
              <a:latin typeface="Times New Roman" pitchFamily="18" charset="0"/>
              <a:cs typeface="B Lotus" pitchFamily="2" charset="-78"/>
            </a:endParaRPr>
          </a:p>
        </p:txBody>
      </p:sp>
      <p:sp>
        <p:nvSpPr>
          <p:cNvPr id="9" name="Line 7"/>
          <p:cNvSpPr>
            <a:spLocks noChangeShapeType="1"/>
          </p:cNvSpPr>
          <p:nvPr/>
        </p:nvSpPr>
        <p:spPr bwMode="auto">
          <a:xfrm>
            <a:off x="7823201" y="2276475"/>
            <a:ext cx="2497667" cy="6477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fa-IR">
              <a:solidFill>
                <a:srgbClr val="FFFFFF"/>
              </a:solidFill>
            </a:endParaRPr>
          </a:p>
        </p:txBody>
      </p:sp>
      <p:sp>
        <p:nvSpPr>
          <p:cNvPr id="10" name="Oval 5"/>
          <p:cNvSpPr>
            <a:spLocks noChangeArrowheads="1"/>
          </p:cNvSpPr>
          <p:nvPr/>
        </p:nvSpPr>
        <p:spPr bwMode="auto">
          <a:xfrm>
            <a:off x="8401051" y="2997200"/>
            <a:ext cx="3456516" cy="1296988"/>
          </a:xfrm>
          <a:prstGeom prst="ellipse">
            <a:avLst/>
          </a:prstGeom>
          <a:gradFill rotWithShape="1">
            <a:gsLst>
              <a:gs pos="0">
                <a:schemeClr val="bg1">
                  <a:gamma/>
                  <a:shade val="46275"/>
                  <a:invGamma/>
                </a:schemeClr>
              </a:gs>
              <a:gs pos="100000">
                <a:schemeClr val="bg1"/>
              </a:gs>
            </a:gsLst>
            <a:lin ang="5400000" scaled="1"/>
          </a:gradFill>
          <a:ln w="9525">
            <a:solidFill>
              <a:schemeClr val="tx1"/>
            </a:solidFill>
            <a:round/>
            <a:headEnd/>
            <a:tailEnd/>
          </a:ln>
          <a:effectLst/>
        </p:spPr>
        <p:txBody>
          <a:bodyPr wrap="none" anchor="ctr"/>
          <a:lstStyle/>
          <a:p>
            <a:pPr algn="ctr" defTabSz="914400" rtl="1" eaLnBrk="0" fontAlgn="base" hangingPunct="0">
              <a:spcBef>
                <a:spcPct val="0"/>
              </a:spcBef>
              <a:spcAft>
                <a:spcPct val="0"/>
              </a:spcAft>
              <a:defRPr/>
            </a:pPr>
            <a:r>
              <a:rPr lang="fa-IR" sz="2000" b="1" dirty="0">
                <a:solidFill>
                  <a:srgbClr val="FFFFFF"/>
                </a:solidFill>
                <a:latin typeface="Times New Roman" pitchFamily="18" charset="0"/>
                <a:cs typeface="B Lotus" pitchFamily="2" charset="-78"/>
              </a:rPr>
              <a:t>بررس</a:t>
            </a:r>
            <a:r>
              <a:rPr lang="ar-SA" sz="2000" b="1" dirty="0">
                <a:solidFill>
                  <a:srgbClr val="FFFFFF"/>
                </a:solidFill>
                <a:latin typeface="Times New Roman" pitchFamily="18" charset="0"/>
                <a:cs typeface="B Lotus" pitchFamily="2" charset="-78"/>
              </a:rPr>
              <a:t>ي</a:t>
            </a:r>
            <a:r>
              <a:rPr lang="fa-IR" sz="2000" b="1" dirty="0">
                <a:solidFill>
                  <a:srgbClr val="FFFFFF"/>
                </a:solidFill>
                <a:latin typeface="Times New Roman" pitchFamily="18" charset="0"/>
                <a:cs typeface="B Lotus" pitchFamily="2" charset="-78"/>
              </a:rPr>
              <a:t> عملکرد و رفتار</a:t>
            </a:r>
          </a:p>
          <a:p>
            <a:pPr algn="ctr" defTabSz="914400" rtl="1" eaLnBrk="0" fontAlgn="base" hangingPunct="0">
              <a:spcBef>
                <a:spcPct val="0"/>
              </a:spcBef>
              <a:spcAft>
                <a:spcPct val="0"/>
              </a:spcAft>
              <a:defRPr/>
            </a:pPr>
            <a:r>
              <a:rPr lang="fa-IR" sz="2000" b="1" dirty="0">
                <a:solidFill>
                  <a:srgbClr val="FFFFFF"/>
                </a:solidFill>
                <a:latin typeface="Times New Roman" pitchFamily="18" charset="0"/>
                <a:cs typeface="B Lotus" pitchFamily="2" charset="-78"/>
              </a:rPr>
              <a:t>در طول دوره ارزش</a:t>
            </a:r>
            <a:r>
              <a:rPr lang="ar-SA" sz="2000" b="1" dirty="0">
                <a:solidFill>
                  <a:srgbClr val="FFFFFF"/>
                </a:solidFill>
                <a:latin typeface="Times New Roman" pitchFamily="18" charset="0"/>
                <a:cs typeface="B Lotus" pitchFamily="2" charset="-78"/>
              </a:rPr>
              <a:t>ي</a:t>
            </a:r>
            <a:r>
              <a:rPr lang="fa-IR" sz="2000" b="1" dirty="0" err="1">
                <a:solidFill>
                  <a:srgbClr val="FFFFFF"/>
                </a:solidFill>
                <a:latin typeface="Times New Roman" pitchFamily="18" charset="0"/>
                <a:cs typeface="B Lotus" pitchFamily="2" charset="-78"/>
              </a:rPr>
              <a:t>اب</a:t>
            </a:r>
            <a:r>
              <a:rPr lang="ar-SA" sz="2000" b="1" dirty="0">
                <a:solidFill>
                  <a:srgbClr val="FFFFFF"/>
                </a:solidFill>
                <a:latin typeface="Times New Roman" pitchFamily="18" charset="0"/>
                <a:cs typeface="B Lotus" pitchFamily="2" charset="-78"/>
              </a:rPr>
              <a:t>ي</a:t>
            </a:r>
            <a:r>
              <a:rPr lang="fa-IR" sz="2000" b="1" dirty="0">
                <a:solidFill>
                  <a:srgbClr val="FFFFFF"/>
                </a:solidFill>
                <a:latin typeface="Times New Roman" pitchFamily="18" charset="0"/>
                <a:cs typeface="B Lotus" pitchFamily="2" charset="-78"/>
              </a:rPr>
              <a:t> </a:t>
            </a:r>
            <a:endParaRPr lang="en-US" sz="2000" b="1" dirty="0">
              <a:solidFill>
                <a:srgbClr val="FFFFFF"/>
              </a:solidFill>
              <a:latin typeface="Times New Roman" pitchFamily="18" charset="0"/>
              <a:cs typeface="B Lotus" pitchFamily="2" charset="-78"/>
            </a:endParaRPr>
          </a:p>
        </p:txBody>
      </p:sp>
      <p:sp>
        <p:nvSpPr>
          <p:cNvPr id="11" name="Oval 6"/>
          <p:cNvSpPr>
            <a:spLocks noChangeArrowheads="1"/>
          </p:cNvSpPr>
          <p:nvPr/>
        </p:nvSpPr>
        <p:spPr bwMode="auto">
          <a:xfrm>
            <a:off x="4097992" y="5194826"/>
            <a:ext cx="3649133" cy="1439862"/>
          </a:xfrm>
          <a:prstGeom prst="ellipse">
            <a:avLst/>
          </a:prstGeom>
          <a:gradFill rotWithShape="1">
            <a:gsLst>
              <a:gs pos="0">
                <a:schemeClr val="bg1">
                  <a:gamma/>
                  <a:shade val="46275"/>
                  <a:invGamma/>
                </a:schemeClr>
              </a:gs>
              <a:gs pos="100000">
                <a:schemeClr val="bg1"/>
              </a:gs>
            </a:gsLst>
            <a:lin ang="5400000" scaled="1"/>
          </a:gradFill>
          <a:ln w="9525">
            <a:solidFill>
              <a:schemeClr val="tx1"/>
            </a:solidFill>
            <a:round/>
            <a:headEnd/>
            <a:tailEnd/>
          </a:ln>
          <a:effectLst/>
        </p:spPr>
        <p:txBody>
          <a:bodyPr wrap="none" anchor="ctr"/>
          <a:lstStyle/>
          <a:p>
            <a:pPr algn="ctr" defTabSz="914400" rtl="1" eaLnBrk="0" fontAlgn="base" hangingPunct="0">
              <a:spcBef>
                <a:spcPct val="0"/>
              </a:spcBef>
              <a:spcAft>
                <a:spcPct val="0"/>
              </a:spcAft>
              <a:defRPr/>
            </a:pPr>
            <a:r>
              <a:rPr lang="fa-IR" sz="2400" b="1" dirty="0">
                <a:solidFill>
                  <a:srgbClr val="FFFFFF"/>
                </a:solidFill>
                <a:latin typeface="Times New Roman" pitchFamily="18" charset="0"/>
                <a:cs typeface="B Lotus" pitchFamily="2" charset="-78"/>
              </a:rPr>
              <a:t>سنجش عملکرد </a:t>
            </a:r>
          </a:p>
          <a:p>
            <a:pPr algn="ctr" defTabSz="914400" rtl="1" eaLnBrk="0" fontAlgn="base" hangingPunct="0">
              <a:spcBef>
                <a:spcPct val="0"/>
              </a:spcBef>
              <a:spcAft>
                <a:spcPct val="0"/>
              </a:spcAft>
              <a:defRPr/>
            </a:pPr>
            <a:r>
              <a:rPr lang="fa-IR" sz="2400" b="1" dirty="0">
                <a:solidFill>
                  <a:srgbClr val="FFFFFF"/>
                </a:solidFill>
                <a:latin typeface="Times New Roman" pitchFamily="18" charset="0"/>
                <a:cs typeface="B Lotus" pitchFamily="2" charset="-78"/>
              </a:rPr>
              <a:t>و رفتار</a:t>
            </a:r>
            <a:endParaRPr lang="en-US" sz="2400" b="1" dirty="0">
              <a:solidFill>
                <a:srgbClr val="FFFFFF"/>
              </a:solidFill>
              <a:latin typeface="Times New Roman" pitchFamily="18" charset="0"/>
              <a:cs typeface="B Lotus" pitchFamily="2" charset="-78"/>
            </a:endParaRPr>
          </a:p>
        </p:txBody>
      </p:sp>
      <p:sp>
        <p:nvSpPr>
          <p:cNvPr id="12" name="Line 8"/>
          <p:cNvSpPr>
            <a:spLocks noChangeShapeType="1"/>
          </p:cNvSpPr>
          <p:nvPr/>
        </p:nvSpPr>
        <p:spPr bwMode="auto">
          <a:xfrm flipH="1">
            <a:off x="7535371" y="4292600"/>
            <a:ext cx="2688167" cy="129698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fa-IR">
              <a:solidFill>
                <a:srgbClr val="FFFFFF"/>
              </a:solidFill>
            </a:endParaRPr>
          </a:p>
        </p:txBody>
      </p:sp>
      <p:sp>
        <p:nvSpPr>
          <p:cNvPr id="13" name="Oval 4"/>
          <p:cNvSpPr>
            <a:spLocks noChangeArrowheads="1"/>
          </p:cNvSpPr>
          <p:nvPr/>
        </p:nvSpPr>
        <p:spPr bwMode="auto">
          <a:xfrm>
            <a:off x="46567" y="2995619"/>
            <a:ext cx="3553884" cy="1296987"/>
          </a:xfrm>
          <a:prstGeom prst="ellipse">
            <a:avLst/>
          </a:prstGeom>
          <a:gradFill rotWithShape="1">
            <a:gsLst>
              <a:gs pos="0">
                <a:schemeClr val="bg1">
                  <a:gamma/>
                  <a:shade val="46275"/>
                  <a:invGamma/>
                </a:schemeClr>
              </a:gs>
              <a:gs pos="100000">
                <a:schemeClr val="bg1"/>
              </a:gs>
            </a:gsLst>
            <a:lin ang="5400000" scaled="1"/>
          </a:gradFill>
          <a:ln w="9525">
            <a:solidFill>
              <a:schemeClr val="tx1"/>
            </a:solidFill>
            <a:round/>
            <a:headEnd/>
            <a:tailEnd/>
          </a:ln>
          <a:effectLst/>
        </p:spPr>
        <p:txBody>
          <a:bodyPr wrap="none" anchor="ctr"/>
          <a:lstStyle/>
          <a:p>
            <a:pPr algn="ctr" defTabSz="914400" rtl="1" eaLnBrk="0" fontAlgn="base" hangingPunct="0">
              <a:spcBef>
                <a:spcPct val="0"/>
              </a:spcBef>
              <a:spcAft>
                <a:spcPct val="0"/>
              </a:spcAft>
              <a:defRPr/>
            </a:pPr>
            <a:endParaRPr lang="fa-IR" sz="2800" dirty="0">
              <a:solidFill>
                <a:srgbClr val="FFFFFF"/>
              </a:solidFill>
              <a:latin typeface="Times New Roman" pitchFamily="18" charset="0"/>
              <a:cs typeface="B Lotus" pitchFamily="2" charset="-78"/>
            </a:endParaRPr>
          </a:p>
          <a:p>
            <a:pPr algn="ctr" defTabSz="914400" rtl="1" eaLnBrk="0" fontAlgn="base" hangingPunct="0">
              <a:spcBef>
                <a:spcPct val="0"/>
              </a:spcBef>
              <a:spcAft>
                <a:spcPct val="0"/>
              </a:spcAft>
              <a:defRPr/>
            </a:pPr>
            <a:r>
              <a:rPr lang="fa-IR" sz="2800" dirty="0">
                <a:solidFill>
                  <a:srgbClr val="FFFFFF"/>
                </a:solidFill>
                <a:latin typeface="Times New Roman" pitchFamily="18" charset="0"/>
                <a:cs typeface="B Lotus" pitchFamily="2" charset="-78"/>
              </a:rPr>
              <a:t>ارائه بازخورد</a:t>
            </a:r>
          </a:p>
          <a:p>
            <a:pPr algn="ctr" defTabSz="914400" rtl="1" eaLnBrk="0" fontAlgn="base" hangingPunct="0">
              <a:spcBef>
                <a:spcPct val="0"/>
              </a:spcBef>
              <a:spcAft>
                <a:spcPct val="0"/>
              </a:spcAft>
              <a:defRPr/>
            </a:pPr>
            <a:endParaRPr lang="en-US" sz="2800" dirty="0">
              <a:solidFill>
                <a:srgbClr val="FFFFFF"/>
              </a:solidFill>
              <a:latin typeface="Times New Roman" pitchFamily="18" charset="0"/>
              <a:cs typeface="B Lotus" pitchFamily="2" charset="-78"/>
            </a:endParaRPr>
          </a:p>
        </p:txBody>
      </p:sp>
      <p:sp>
        <p:nvSpPr>
          <p:cNvPr id="14" name="Line 9"/>
          <p:cNvSpPr>
            <a:spLocks noChangeShapeType="1"/>
          </p:cNvSpPr>
          <p:nvPr/>
        </p:nvSpPr>
        <p:spPr bwMode="auto">
          <a:xfrm flipH="1" flipV="1">
            <a:off x="2256367" y="4292600"/>
            <a:ext cx="2112433" cy="1081088"/>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fa-IR">
              <a:solidFill>
                <a:srgbClr val="FFFFFF"/>
              </a:solidFill>
            </a:endParaRPr>
          </a:p>
        </p:txBody>
      </p:sp>
      <p:sp>
        <p:nvSpPr>
          <p:cNvPr id="15" name="Line 10"/>
          <p:cNvSpPr>
            <a:spLocks noChangeShapeType="1"/>
          </p:cNvSpPr>
          <p:nvPr/>
        </p:nvSpPr>
        <p:spPr bwMode="auto">
          <a:xfrm flipV="1">
            <a:off x="1775885" y="2276532"/>
            <a:ext cx="2207683" cy="72072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fa-IR">
              <a:solidFill>
                <a:srgbClr val="FFFFFF"/>
              </a:solidFill>
            </a:endParaRPr>
          </a:p>
        </p:txBody>
      </p:sp>
    </p:spTree>
    <p:extLst>
      <p:ext uri="{BB962C8B-B14F-4D97-AF65-F5344CB8AC3E}">
        <p14:creationId xmlns:p14="http://schemas.microsoft.com/office/powerpoint/2010/main" val="102955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8">
                                            <p:bg/>
                                          </p:spTgt>
                                        </p:tgtEl>
                                        <p:attrNameLst>
                                          <p:attrName>style.visibility</p:attrName>
                                        </p:attrNameLst>
                                      </p:cBhvr>
                                      <p:to>
                                        <p:strVal val="visible"/>
                                      </p:to>
                                    </p:set>
                                    <p:animEffect transition="in" filter="box(in)">
                                      <p:cBhvr>
                                        <p:cTn id="19" dur="500"/>
                                        <p:tgtEl>
                                          <p:spTgt spid="8">
                                            <p:bg/>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box(in)">
                                      <p:cBhvr>
                                        <p:cTn id="24" dur="500"/>
                                        <p:tgtEl>
                                          <p:spTgt spid="8">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box(in)">
                                      <p:cBhvr>
                                        <p:cTn id="29" dur="500"/>
                                        <p:tgtEl>
                                          <p:spTgt spid="8">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ox(in)">
                                      <p:cBhvr>
                                        <p:cTn id="34" dur="500"/>
                                        <p:tgtEl>
                                          <p:spTgt spid="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ox(in)">
                                      <p:cBhvr>
                                        <p:cTn id="39" dur="500"/>
                                        <p:tgtEl>
                                          <p:spTgt spid="1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ox(in)">
                                      <p:cBhvr>
                                        <p:cTn id="44" dur="500"/>
                                        <p:tgtEl>
                                          <p:spTgt spid="1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ox(in)">
                                      <p:cBhvr>
                                        <p:cTn id="49" dur="500"/>
                                        <p:tgtEl>
                                          <p:spTgt spid="1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ox(in)">
                                      <p:cBhvr>
                                        <p:cTn id="54" dur="500"/>
                                        <p:tgtEl>
                                          <p:spTgt spid="1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box(in)">
                                      <p:cBhvr>
                                        <p:cTn id="59" dur="500"/>
                                        <p:tgtEl>
                                          <p:spTgt spid="13"/>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box(in)">
                                      <p:cBhvr>
                                        <p:cTn id="6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animBg="1"/>
      <p:bldP spid="9" grpId="0" animBg="1"/>
      <p:bldP spid="10" grpId="0" animBg="1"/>
      <p:bldP spid="11" grpId="0" animBg="1"/>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1" y="360662"/>
            <a:ext cx="10313403" cy="721217"/>
          </a:xfrm>
        </p:spPr>
        <p:txBody>
          <a:bodyPr>
            <a:normAutofit/>
          </a:bodyPr>
          <a:lstStyle/>
          <a:p>
            <a:pPr algn="r"/>
            <a:r>
              <a:rPr lang="fa-IR" sz="4000" kern="0" spc="0" dirty="0" smtClean="0">
                <a:solidFill>
                  <a:srgbClr val="FF0000"/>
                </a:solidFill>
                <a:effectLst>
                  <a:outerShdw blurRad="38100" dist="38100" dir="2700000" algn="tl">
                    <a:srgbClr val="000000"/>
                  </a:outerShdw>
                </a:effectLst>
                <a:latin typeface="Arial"/>
                <a:cs typeface="B Nazanin" pitchFamily="2" charset="-78"/>
              </a:rPr>
              <a:t>اهداف </a:t>
            </a:r>
            <a:r>
              <a:rPr lang="fa-IR" sz="4000" kern="0" spc="0" dirty="0">
                <a:solidFill>
                  <a:srgbClr val="FF0000"/>
                </a:solidFill>
                <a:effectLst>
                  <a:outerShdw blurRad="38100" dist="38100" dir="2700000" algn="tl">
                    <a:srgbClr val="000000"/>
                  </a:outerShdw>
                </a:effectLst>
                <a:latin typeface="Arial"/>
                <a:cs typeface="B Nazanin" pitchFamily="2" charset="-78"/>
              </a:rPr>
              <a:t>ارزشیابی عملکرد کارکنان</a:t>
            </a:r>
            <a:endParaRPr lang="fa-IR" sz="4000" dirty="0">
              <a:solidFill>
                <a:srgbClr val="FF0000"/>
              </a:solidFill>
            </a:endParaRPr>
          </a:p>
        </p:txBody>
      </p:sp>
      <p:sp>
        <p:nvSpPr>
          <p:cNvPr id="3" name="Content Placeholder 2"/>
          <p:cNvSpPr>
            <a:spLocks noGrp="1"/>
          </p:cNvSpPr>
          <p:nvPr>
            <p:ph idx="1"/>
          </p:nvPr>
        </p:nvSpPr>
        <p:spPr>
          <a:xfrm>
            <a:off x="1187443" y="1159099"/>
            <a:ext cx="10223249" cy="4619844"/>
          </a:xfrm>
        </p:spPr>
        <p:txBody>
          <a:bodyPr>
            <a:normAutofit fontScale="92500" lnSpcReduction="10000"/>
          </a:bodyPr>
          <a:lstStyle/>
          <a:p>
            <a:pPr marL="342900" lvl="0" indent="-342900" algn="just" rtl="1" fontAlgn="base">
              <a:lnSpc>
                <a:spcPct val="100000"/>
              </a:lnSpc>
              <a:spcBef>
                <a:spcPct val="20000"/>
              </a:spcBef>
              <a:spcAft>
                <a:spcPct val="0"/>
              </a:spcAft>
              <a:buClr>
                <a:srgbClr val="99FF99"/>
              </a:buClr>
              <a:buSzPct val="80000"/>
              <a:buNone/>
              <a:defRPr/>
            </a:pPr>
            <a:r>
              <a:rPr lang="fa-IR" sz="3000" kern="0" dirty="0">
                <a:solidFill>
                  <a:schemeClr val="tx1"/>
                </a:solidFill>
                <a:effectLst>
                  <a:outerShdw blurRad="38100" dist="38100" dir="2700000" algn="tl">
                    <a:srgbClr val="000000"/>
                  </a:outerShdw>
                </a:effectLst>
                <a:latin typeface="Arial"/>
                <a:cs typeface="B Nazanin" pitchFamily="2" charset="-78"/>
              </a:rPr>
              <a:t>1- اولین و مهمترین هدف، آگاه ساختن کارکنان از نحوه کار کردن، انجام دادن وظایف و مسئولیتها و رفتارهای آنان است</a:t>
            </a:r>
          </a:p>
          <a:p>
            <a:pPr marL="342900" lvl="0" indent="-342900" algn="just" rtl="1" fontAlgn="base">
              <a:lnSpc>
                <a:spcPct val="100000"/>
              </a:lnSpc>
              <a:spcBef>
                <a:spcPct val="20000"/>
              </a:spcBef>
              <a:spcAft>
                <a:spcPct val="0"/>
              </a:spcAft>
              <a:buClr>
                <a:srgbClr val="99FF99"/>
              </a:buClr>
              <a:buSzPct val="80000"/>
              <a:buNone/>
              <a:defRPr/>
            </a:pPr>
            <a:r>
              <a:rPr lang="fa-IR" sz="3000" kern="0" dirty="0">
                <a:solidFill>
                  <a:schemeClr val="tx1"/>
                </a:solidFill>
                <a:effectLst>
                  <a:outerShdw blurRad="38100" dist="38100" dir="2700000" algn="tl">
                    <a:srgbClr val="000000"/>
                  </a:outerShdw>
                </a:effectLst>
                <a:latin typeface="Arial"/>
                <a:cs typeface="B Nazanin" pitchFamily="2" charset="-78"/>
              </a:rPr>
              <a:t>2- تشخیص نیازهای آموزشی کارکنان</a:t>
            </a:r>
          </a:p>
          <a:p>
            <a:pPr marL="342900" lvl="0" indent="-342900" algn="just" rtl="1" fontAlgn="base">
              <a:lnSpc>
                <a:spcPct val="100000"/>
              </a:lnSpc>
              <a:spcBef>
                <a:spcPct val="20000"/>
              </a:spcBef>
              <a:spcAft>
                <a:spcPct val="0"/>
              </a:spcAft>
              <a:buClr>
                <a:srgbClr val="99FF99"/>
              </a:buClr>
              <a:buSzPct val="80000"/>
              <a:buNone/>
              <a:defRPr/>
            </a:pPr>
            <a:r>
              <a:rPr lang="fa-IR" sz="3000" kern="0" dirty="0">
                <a:solidFill>
                  <a:schemeClr val="tx1"/>
                </a:solidFill>
                <a:effectLst>
                  <a:outerShdw blurRad="38100" dist="38100" dir="2700000" algn="tl">
                    <a:srgbClr val="000000"/>
                  </a:outerShdw>
                </a:effectLst>
                <a:latin typeface="Arial"/>
                <a:cs typeface="B Nazanin" pitchFamily="2" charset="-78"/>
              </a:rPr>
              <a:t>3- ایجاد یک نظام منطقی تشویق و تنبیه</a:t>
            </a:r>
          </a:p>
          <a:p>
            <a:pPr marL="342900" lvl="0" indent="-342900" algn="just" rtl="1" fontAlgn="base">
              <a:lnSpc>
                <a:spcPct val="100000"/>
              </a:lnSpc>
              <a:spcBef>
                <a:spcPct val="20000"/>
              </a:spcBef>
              <a:spcAft>
                <a:spcPct val="0"/>
              </a:spcAft>
              <a:buClr>
                <a:srgbClr val="99FF99"/>
              </a:buClr>
              <a:buSzPct val="80000"/>
              <a:buNone/>
              <a:defRPr/>
            </a:pPr>
            <a:r>
              <a:rPr lang="fa-IR" sz="3000" kern="0" dirty="0">
                <a:solidFill>
                  <a:schemeClr val="tx1"/>
                </a:solidFill>
                <a:effectLst>
                  <a:outerShdw blurRad="38100" dist="38100" dir="2700000" algn="tl">
                    <a:srgbClr val="000000"/>
                  </a:outerShdw>
                </a:effectLst>
                <a:latin typeface="Arial"/>
                <a:cs typeface="B Nazanin" pitchFamily="2" charset="-78"/>
              </a:rPr>
              <a:t>4- ایجاد شیوه صحیح نقل و انتقالات و ترفیعات</a:t>
            </a:r>
          </a:p>
          <a:p>
            <a:pPr marL="342900" lvl="0" indent="-342900" algn="just" rtl="1" fontAlgn="base">
              <a:lnSpc>
                <a:spcPct val="100000"/>
              </a:lnSpc>
              <a:spcBef>
                <a:spcPct val="20000"/>
              </a:spcBef>
              <a:spcAft>
                <a:spcPct val="0"/>
              </a:spcAft>
              <a:buClr>
                <a:srgbClr val="99FF99"/>
              </a:buClr>
              <a:buSzPct val="80000"/>
              <a:buNone/>
              <a:defRPr/>
            </a:pPr>
            <a:r>
              <a:rPr lang="fa-IR" sz="3000" kern="0" dirty="0">
                <a:solidFill>
                  <a:schemeClr val="tx1"/>
                </a:solidFill>
                <a:effectLst>
                  <a:outerShdw blurRad="38100" dist="38100" dir="2700000" algn="tl">
                    <a:srgbClr val="000000"/>
                  </a:outerShdw>
                </a:effectLst>
                <a:latin typeface="Arial"/>
                <a:cs typeface="B Nazanin" pitchFamily="2" charset="-78"/>
              </a:rPr>
              <a:t>5- تهیه طرحهای پرداخت بر اساس بهره وری</a:t>
            </a:r>
          </a:p>
          <a:p>
            <a:pPr marL="342900" lvl="0" indent="-342900" algn="just" rtl="1" fontAlgn="base">
              <a:lnSpc>
                <a:spcPct val="100000"/>
              </a:lnSpc>
              <a:spcBef>
                <a:spcPct val="20000"/>
              </a:spcBef>
              <a:spcAft>
                <a:spcPct val="0"/>
              </a:spcAft>
              <a:buClr>
                <a:srgbClr val="99FF99"/>
              </a:buClr>
              <a:buSzPct val="80000"/>
              <a:buNone/>
              <a:defRPr/>
            </a:pPr>
            <a:r>
              <a:rPr lang="fa-IR" sz="3000" kern="0" dirty="0">
                <a:solidFill>
                  <a:schemeClr val="tx1"/>
                </a:solidFill>
                <a:effectLst>
                  <a:outerShdw blurRad="38100" dist="38100" dir="2700000" algn="tl">
                    <a:srgbClr val="000000"/>
                  </a:outerShdw>
                </a:effectLst>
                <a:latin typeface="Arial"/>
                <a:cs typeface="B Nazanin" pitchFamily="2" charset="-78"/>
              </a:rPr>
              <a:t>6- طراحی صحیح </a:t>
            </a:r>
            <a:r>
              <a:rPr lang="fa-IR" sz="3000" kern="0" dirty="0" smtClean="0">
                <a:solidFill>
                  <a:schemeClr val="tx1"/>
                </a:solidFill>
                <a:effectLst>
                  <a:outerShdw blurRad="38100" dist="38100" dir="2700000" algn="tl">
                    <a:srgbClr val="000000"/>
                  </a:outerShdw>
                </a:effectLst>
                <a:latin typeface="Arial"/>
                <a:cs typeface="B Nazanin" pitchFamily="2" charset="-78"/>
              </a:rPr>
              <a:t>مشاغل</a:t>
            </a:r>
          </a:p>
          <a:p>
            <a:pPr marL="342900" lvl="0" indent="-342900" algn="just" rtl="1" fontAlgn="base">
              <a:lnSpc>
                <a:spcPct val="100000"/>
              </a:lnSpc>
              <a:spcBef>
                <a:spcPct val="20000"/>
              </a:spcBef>
              <a:spcAft>
                <a:spcPct val="0"/>
              </a:spcAft>
              <a:buClr>
                <a:srgbClr val="99FF99"/>
              </a:buClr>
              <a:buSzPct val="80000"/>
              <a:buNone/>
              <a:defRPr/>
            </a:pPr>
            <a:r>
              <a:rPr lang="fa-IR" sz="3000" kern="0" dirty="0" smtClean="0">
                <a:solidFill>
                  <a:schemeClr val="tx1"/>
                </a:solidFill>
                <a:effectLst>
                  <a:outerShdw blurRad="38100" dist="38100" dir="2700000" algn="tl">
                    <a:srgbClr val="000000"/>
                  </a:outerShdw>
                </a:effectLst>
                <a:latin typeface="Arial"/>
                <a:cs typeface="B Nazanin" pitchFamily="2" charset="-78"/>
              </a:rPr>
              <a:t>7- </a:t>
            </a:r>
            <a:r>
              <a:rPr lang="fa-IR" sz="3000" kern="0" dirty="0">
                <a:solidFill>
                  <a:schemeClr val="tx1"/>
                </a:solidFill>
                <a:effectLst>
                  <a:outerShdw blurRad="38100" dist="38100" dir="2700000" algn="tl">
                    <a:srgbClr val="000000"/>
                  </a:outerShdw>
                </a:effectLst>
                <a:latin typeface="Arial"/>
                <a:cs typeface="B Nazanin" pitchFamily="2" charset="-78"/>
              </a:rPr>
              <a:t>رفع نارسایی های مربوط به شیوه های نیرویابی، جذب و گزینش</a:t>
            </a:r>
          </a:p>
          <a:p>
            <a:pPr marL="342900" lvl="0" indent="-342900" algn="just" rtl="1" fontAlgn="base">
              <a:lnSpc>
                <a:spcPct val="100000"/>
              </a:lnSpc>
              <a:spcBef>
                <a:spcPct val="20000"/>
              </a:spcBef>
              <a:spcAft>
                <a:spcPct val="0"/>
              </a:spcAft>
              <a:buClr>
                <a:srgbClr val="99FF99"/>
              </a:buClr>
              <a:buSzPct val="80000"/>
              <a:buNone/>
              <a:defRPr/>
            </a:pPr>
            <a:r>
              <a:rPr lang="fa-IR" sz="3000" kern="0" dirty="0">
                <a:solidFill>
                  <a:schemeClr val="tx1"/>
                </a:solidFill>
                <a:effectLst>
                  <a:outerShdw blurRad="38100" dist="38100" dir="2700000" algn="tl">
                    <a:srgbClr val="000000"/>
                  </a:outerShdw>
                </a:effectLst>
                <a:latin typeface="Arial"/>
                <a:cs typeface="B Nazanin" pitchFamily="2" charset="-78"/>
              </a:rPr>
              <a:t>8- ایجاد عدالت استخدامی</a:t>
            </a:r>
          </a:p>
          <a:p>
            <a:pPr marL="342900" lvl="0" indent="-342900" algn="just" rtl="1" fontAlgn="base">
              <a:lnSpc>
                <a:spcPct val="100000"/>
              </a:lnSpc>
              <a:spcBef>
                <a:spcPct val="20000"/>
              </a:spcBef>
              <a:spcAft>
                <a:spcPct val="0"/>
              </a:spcAft>
              <a:buClr>
                <a:srgbClr val="99FF99"/>
              </a:buClr>
              <a:buSzPct val="80000"/>
              <a:buNone/>
              <a:defRPr/>
            </a:pPr>
            <a:r>
              <a:rPr lang="fa-IR" sz="3000" kern="0" dirty="0">
                <a:solidFill>
                  <a:schemeClr val="tx1"/>
                </a:solidFill>
                <a:effectLst>
                  <a:outerShdw blurRad="38100" dist="38100" dir="2700000" algn="tl">
                    <a:srgbClr val="000000"/>
                  </a:outerShdw>
                </a:effectLst>
                <a:latin typeface="Arial"/>
                <a:cs typeface="B Nazanin" pitchFamily="2" charset="-78"/>
              </a:rPr>
              <a:t>9- تقویت نظام ارتباطی میان مدیران و کارکنان در سازمان</a:t>
            </a:r>
            <a:endParaRPr lang="en-US" sz="3000" kern="0" dirty="0">
              <a:solidFill>
                <a:schemeClr val="tx1"/>
              </a:solidFill>
              <a:effectLst>
                <a:outerShdw blurRad="38100" dist="38100" dir="2700000" algn="tl">
                  <a:srgbClr val="000000"/>
                </a:outerShdw>
              </a:effectLst>
              <a:latin typeface="Arial"/>
              <a:cs typeface="B Nazanin" pitchFamily="2" charset="-78"/>
            </a:endParaRPr>
          </a:p>
          <a:p>
            <a:pPr marL="342900" lvl="0" indent="-342900" algn="just" rtl="1" fontAlgn="base">
              <a:lnSpc>
                <a:spcPct val="100000"/>
              </a:lnSpc>
              <a:spcBef>
                <a:spcPct val="20000"/>
              </a:spcBef>
              <a:spcAft>
                <a:spcPct val="0"/>
              </a:spcAft>
              <a:buClr>
                <a:srgbClr val="99FF99"/>
              </a:buClr>
              <a:buSzPct val="80000"/>
              <a:buNone/>
              <a:defRPr/>
            </a:pPr>
            <a:endParaRPr lang="fa-IR" sz="3200" kern="0" dirty="0">
              <a:solidFill>
                <a:schemeClr val="tx1"/>
              </a:solidFill>
              <a:effectLst>
                <a:outerShdw blurRad="38100" dist="38100" dir="2700000" algn="tl">
                  <a:srgbClr val="000000"/>
                </a:outerShdw>
              </a:effectLst>
              <a:latin typeface="Arial"/>
              <a:cs typeface="B Lotus" pitchFamily="2" charset="-78"/>
            </a:endParaRPr>
          </a:p>
          <a:p>
            <a:endParaRPr lang="fa-IR" dirty="0"/>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1403910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550524"/>
          </a:xfrm>
        </p:spPr>
        <p:txBody>
          <a:bodyPr>
            <a:normAutofit fontScale="90000"/>
          </a:bodyPr>
          <a:lstStyle/>
          <a:p>
            <a:pPr algn="r"/>
            <a:r>
              <a:rPr lang="fa-IR" sz="3600" kern="0" spc="0" dirty="0">
                <a:solidFill>
                  <a:srgbClr val="FF0000"/>
                </a:solidFill>
                <a:effectLst>
                  <a:outerShdw blurRad="38100" dist="38100" dir="2700000" algn="tl">
                    <a:srgbClr val="000000"/>
                  </a:outerShdw>
                </a:effectLst>
                <a:latin typeface="Arial"/>
                <a:cs typeface="B Lotus" pitchFamily="2" charset="-78"/>
              </a:rPr>
              <a:t>فواید ارزیابی عملکرد کارکنان</a:t>
            </a:r>
            <a:endParaRPr lang="fa-IR" dirty="0">
              <a:solidFill>
                <a:srgbClr val="FF0000"/>
              </a:solidFill>
            </a:endParaRPr>
          </a:p>
        </p:txBody>
      </p:sp>
      <p:sp>
        <p:nvSpPr>
          <p:cNvPr id="3" name="Content Placeholder 2"/>
          <p:cNvSpPr>
            <a:spLocks noGrp="1"/>
          </p:cNvSpPr>
          <p:nvPr>
            <p:ph idx="1"/>
          </p:nvPr>
        </p:nvSpPr>
        <p:spPr>
          <a:xfrm>
            <a:off x="1097280" y="862939"/>
            <a:ext cx="10058400" cy="5006209"/>
          </a:xfrm>
        </p:spPr>
        <p:txBody>
          <a:bodyPr>
            <a:normAutofit lnSpcReduction="10000"/>
          </a:bodyPr>
          <a:lstStyle/>
          <a:p>
            <a:pPr marL="342900" lvl="0" indent="-342900" algn="justLow" rtl="1">
              <a:lnSpc>
                <a:spcPct val="130000"/>
              </a:lnSpc>
              <a:spcBef>
                <a:spcPct val="20000"/>
              </a:spcBef>
              <a:spcAft>
                <a:spcPts val="0"/>
              </a:spcAft>
              <a:buClr>
                <a:srgbClr val="99FF99"/>
              </a:buClr>
              <a:buSzPct val="80000"/>
              <a:buNone/>
              <a:defRPr/>
            </a:pPr>
            <a:r>
              <a:rPr lang="ar-SA" b="1" kern="0" dirty="0">
                <a:solidFill>
                  <a:schemeClr val="tx1"/>
                </a:solidFill>
                <a:effectLst>
                  <a:outerShdw blurRad="38100" dist="38100" dir="2700000" algn="tl">
                    <a:srgbClr val="000000"/>
                  </a:outerShdw>
                </a:effectLst>
                <a:latin typeface="Arial"/>
                <a:cs typeface="B Nazanin" pitchFamily="2" charset="-78"/>
              </a:rPr>
              <a:t>1- بررسي ميزان تحقق اهداف و استراتژي</a:t>
            </a:r>
            <a:r>
              <a:rPr lang="en-US" b="1" kern="0" dirty="0">
                <a:solidFill>
                  <a:schemeClr val="tx1"/>
                </a:solidFill>
                <a:effectLst>
                  <a:outerShdw blurRad="38100" dist="38100" dir="2700000" algn="tl">
                    <a:srgbClr val="000000"/>
                  </a:outerShdw>
                </a:effectLst>
                <a:latin typeface="Arial"/>
                <a:cs typeface="B Nazanin" pitchFamily="2" charset="-78"/>
              </a:rPr>
              <a:t> </a:t>
            </a:r>
            <a:r>
              <a:rPr lang="ar-SA" b="1" kern="0" dirty="0">
                <a:solidFill>
                  <a:schemeClr val="tx1"/>
                </a:solidFill>
                <a:effectLst>
                  <a:outerShdw blurRad="38100" dist="38100" dir="2700000" algn="tl">
                    <a:srgbClr val="000000"/>
                  </a:outerShdw>
                </a:effectLst>
                <a:latin typeface="Arial"/>
                <a:cs typeface="B Nazanin" pitchFamily="2" charset="-78"/>
              </a:rPr>
              <a:t>ها</a:t>
            </a:r>
            <a:r>
              <a:rPr lang="en-US" b="1" kern="0" dirty="0">
                <a:solidFill>
                  <a:schemeClr val="tx1"/>
                </a:solidFill>
                <a:effectLst>
                  <a:outerShdw blurRad="38100" dist="38100" dir="2700000" algn="tl">
                    <a:srgbClr val="000000"/>
                  </a:outerShdw>
                </a:effectLst>
                <a:latin typeface="Arial"/>
                <a:cs typeface="B Nazanin" pitchFamily="2" charset="-78"/>
              </a:rPr>
              <a:t> </a:t>
            </a:r>
            <a:r>
              <a:rPr lang="ar-SA" b="1" kern="0" dirty="0">
                <a:solidFill>
                  <a:schemeClr val="tx1"/>
                </a:solidFill>
                <a:effectLst>
                  <a:outerShdw blurRad="38100" dist="38100" dir="2700000" algn="tl">
                    <a:srgbClr val="000000"/>
                  </a:outerShdw>
                </a:effectLst>
                <a:latin typeface="Arial"/>
                <a:cs typeface="B Nazanin" pitchFamily="2" charset="-78"/>
              </a:rPr>
              <a:t> </a:t>
            </a:r>
          </a:p>
          <a:p>
            <a:pPr marL="342900" lvl="0" indent="-342900" algn="justLow" rtl="1">
              <a:lnSpc>
                <a:spcPct val="130000"/>
              </a:lnSpc>
              <a:spcBef>
                <a:spcPct val="20000"/>
              </a:spcBef>
              <a:spcAft>
                <a:spcPts val="0"/>
              </a:spcAft>
              <a:buClr>
                <a:srgbClr val="99FF99"/>
              </a:buClr>
              <a:buSzPct val="80000"/>
              <a:buNone/>
              <a:defRPr/>
            </a:pPr>
            <a:r>
              <a:rPr lang="ar-SA" b="1" kern="0" dirty="0">
                <a:solidFill>
                  <a:schemeClr val="tx1"/>
                </a:solidFill>
                <a:effectLst>
                  <a:outerShdw blurRad="38100" dist="38100" dir="2700000" algn="tl">
                    <a:srgbClr val="000000"/>
                  </a:outerShdw>
                </a:effectLst>
                <a:latin typeface="Arial"/>
                <a:cs typeface="B Nazanin" pitchFamily="2" charset="-78"/>
              </a:rPr>
              <a:t>2- بررسي موثر بودن فرآيندها و راهكارهاي اجرائي</a:t>
            </a:r>
          </a:p>
          <a:p>
            <a:pPr marL="342900" lvl="0" indent="-342900" algn="justLow" rtl="1">
              <a:lnSpc>
                <a:spcPct val="130000"/>
              </a:lnSpc>
              <a:spcBef>
                <a:spcPct val="20000"/>
              </a:spcBef>
              <a:spcAft>
                <a:spcPts val="0"/>
              </a:spcAft>
              <a:buClr>
                <a:srgbClr val="99FF99"/>
              </a:buClr>
              <a:buSzPct val="80000"/>
              <a:buNone/>
              <a:defRPr/>
            </a:pPr>
            <a:r>
              <a:rPr lang="ar-SA" b="1" kern="0" dirty="0">
                <a:solidFill>
                  <a:schemeClr val="tx1"/>
                </a:solidFill>
                <a:effectLst>
                  <a:outerShdw blurRad="38100" dist="38100" dir="2700000" algn="tl">
                    <a:srgbClr val="000000"/>
                  </a:outerShdw>
                </a:effectLst>
                <a:latin typeface="Arial"/>
                <a:cs typeface="B Nazanin" pitchFamily="2" charset="-78"/>
              </a:rPr>
              <a:t>3- كنترل فعاليت</a:t>
            </a:r>
            <a:r>
              <a:rPr lang="en-US" b="1" kern="0" dirty="0">
                <a:solidFill>
                  <a:schemeClr val="tx1"/>
                </a:solidFill>
                <a:effectLst>
                  <a:outerShdw blurRad="38100" dist="38100" dir="2700000" algn="tl">
                    <a:srgbClr val="000000"/>
                  </a:outerShdw>
                </a:effectLst>
                <a:latin typeface="Arial"/>
                <a:cs typeface="B Nazanin" pitchFamily="2" charset="-78"/>
              </a:rPr>
              <a:t> </a:t>
            </a:r>
            <a:r>
              <a:rPr lang="ar-SA" b="1" kern="0" dirty="0">
                <a:solidFill>
                  <a:schemeClr val="tx1"/>
                </a:solidFill>
                <a:effectLst>
                  <a:outerShdw blurRad="38100" dist="38100" dir="2700000" algn="tl">
                    <a:srgbClr val="000000"/>
                  </a:outerShdw>
                </a:effectLst>
                <a:latin typeface="Arial"/>
                <a:cs typeface="B Nazanin" pitchFamily="2" charset="-78"/>
              </a:rPr>
              <a:t>ها </a:t>
            </a:r>
          </a:p>
          <a:p>
            <a:pPr marL="342900" lvl="0" indent="-342900" algn="justLow" rtl="1">
              <a:lnSpc>
                <a:spcPct val="130000"/>
              </a:lnSpc>
              <a:spcBef>
                <a:spcPct val="20000"/>
              </a:spcBef>
              <a:spcAft>
                <a:spcPts val="0"/>
              </a:spcAft>
              <a:buClr>
                <a:srgbClr val="99FF99"/>
              </a:buClr>
              <a:buSzPct val="80000"/>
              <a:buNone/>
              <a:defRPr/>
            </a:pPr>
            <a:r>
              <a:rPr lang="ar-SA" b="1" kern="0" dirty="0">
                <a:solidFill>
                  <a:schemeClr val="tx1"/>
                </a:solidFill>
                <a:effectLst>
                  <a:outerShdw blurRad="38100" dist="38100" dir="2700000" algn="tl">
                    <a:srgbClr val="000000"/>
                  </a:outerShdw>
                </a:effectLst>
                <a:latin typeface="Arial"/>
                <a:cs typeface="B Nazanin" pitchFamily="2" charset="-78"/>
              </a:rPr>
              <a:t>4- انعكاس وضعيت سازمان به مديران جهت تصميم گيري</a:t>
            </a:r>
            <a:endParaRPr lang="en-US" b="1" kern="0" dirty="0">
              <a:solidFill>
                <a:schemeClr val="tx1"/>
              </a:solidFill>
              <a:effectLst>
                <a:outerShdw blurRad="38100" dist="38100" dir="2700000" algn="tl">
                  <a:srgbClr val="000000"/>
                </a:outerShdw>
              </a:effectLst>
              <a:latin typeface="Arial"/>
              <a:cs typeface="B Nazanin" pitchFamily="2" charset="-78"/>
            </a:endParaRPr>
          </a:p>
          <a:p>
            <a:pPr marL="342900" lvl="0" indent="-342900" algn="justLow" rtl="1">
              <a:lnSpc>
                <a:spcPct val="130000"/>
              </a:lnSpc>
              <a:spcBef>
                <a:spcPct val="20000"/>
              </a:spcBef>
              <a:spcAft>
                <a:spcPts val="0"/>
              </a:spcAft>
              <a:buClr>
                <a:srgbClr val="99FF99"/>
              </a:buClr>
              <a:buSzPct val="80000"/>
              <a:buNone/>
              <a:defRPr/>
            </a:pPr>
            <a:r>
              <a:rPr lang="ar-SA" b="1" kern="0" dirty="0">
                <a:solidFill>
                  <a:schemeClr val="tx1"/>
                </a:solidFill>
                <a:effectLst>
                  <a:outerShdw blurRad="38100" dist="38100" dir="2700000" algn="tl">
                    <a:srgbClr val="000000"/>
                  </a:outerShdw>
                </a:effectLst>
                <a:latin typeface="Arial"/>
                <a:cs typeface="B Nazanin" pitchFamily="2" charset="-78"/>
              </a:rPr>
              <a:t>5- دقيق بودن استنباط</a:t>
            </a:r>
            <a:r>
              <a:rPr lang="en-US" b="1" kern="0" dirty="0">
                <a:solidFill>
                  <a:schemeClr val="tx1"/>
                </a:solidFill>
                <a:effectLst>
                  <a:outerShdw blurRad="38100" dist="38100" dir="2700000" algn="tl">
                    <a:srgbClr val="000000"/>
                  </a:outerShdw>
                </a:effectLst>
                <a:latin typeface="Arial"/>
                <a:cs typeface="B Nazanin" pitchFamily="2" charset="-78"/>
              </a:rPr>
              <a:t> </a:t>
            </a:r>
            <a:r>
              <a:rPr lang="ar-SA" b="1" kern="0" dirty="0">
                <a:solidFill>
                  <a:schemeClr val="tx1"/>
                </a:solidFill>
                <a:effectLst>
                  <a:outerShdw blurRad="38100" dist="38100" dir="2700000" algn="tl">
                    <a:srgbClr val="000000"/>
                  </a:outerShdw>
                </a:effectLst>
                <a:latin typeface="Arial"/>
                <a:cs typeface="B Nazanin" pitchFamily="2" charset="-78"/>
              </a:rPr>
              <a:t>هاي مورد نظر در سازمان </a:t>
            </a:r>
            <a:r>
              <a:rPr lang="fa-IR" b="1" kern="0" dirty="0">
                <a:solidFill>
                  <a:schemeClr val="tx1"/>
                </a:solidFill>
                <a:effectLst>
                  <a:outerShdw blurRad="38100" dist="38100" dir="2700000" algn="tl">
                    <a:srgbClr val="000000"/>
                  </a:outerShdw>
                </a:effectLst>
                <a:latin typeface="Arial"/>
                <a:cs typeface="B Nazanin" pitchFamily="2" charset="-78"/>
              </a:rPr>
              <a:t>بر اساس شواهد آماري</a:t>
            </a:r>
            <a:endParaRPr lang="ar-SA" b="1" kern="0" dirty="0">
              <a:solidFill>
                <a:schemeClr val="tx1"/>
              </a:solidFill>
              <a:effectLst>
                <a:outerShdw blurRad="38100" dist="38100" dir="2700000" algn="tl">
                  <a:srgbClr val="000000"/>
                </a:outerShdw>
              </a:effectLst>
              <a:latin typeface="Arial"/>
              <a:cs typeface="B Nazanin" pitchFamily="2" charset="-78"/>
            </a:endParaRPr>
          </a:p>
          <a:p>
            <a:pPr marL="342900" lvl="0" indent="-342900" algn="justLow" rtl="1">
              <a:lnSpc>
                <a:spcPct val="130000"/>
              </a:lnSpc>
              <a:spcBef>
                <a:spcPct val="20000"/>
              </a:spcBef>
              <a:spcAft>
                <a:spcPts val="0"/>
              </a:spcAft>
              <a:buClr>
                <a:srgbClr val="99FF99"/>
              </a:buClr>
              <a:buSzPct val="80000"/>
              <a:buNone/>
              <a:defRPr/>
            </a:pPr>
            <a:r>
              <a:rPr lang="ar-SA" b="1" kern="0" dirty="0">
                <a:solidFill>
                  <a:schemeClr val="tx1"/>
                </a:solidFill>
                <a:effectLst>
                  <a:outerShdw blurRad="38100" dist="38100" dir="2700000" algn="tl">
                    <a:srgbClr val="000000"/>
                  </a:outerShdw>
                </a:effectLst>
                <a:latin typeface="Arial"/>
                <a:cs typeface="B Nazanin" pitchFamily="2" charset="-78"/>
              </a:rPr>
              <a:t>6- مقايسه دروني وضعيت سازمان با دوره هاي گذشته</a:t>
            </a:r>
          </a:p>
          <a:p>
            <a:pPr marL="342900" lvl="0" indent="-342900" algn="justLow" rtl="1">
              <a:lnSpc>
                <a:spcPct val="130000"/>
              </a:lnSpc>
              <a:spcBef>
                <a:spcPct val="20000"/>
              </a:spcBef>
              <a:spcAft>
                <a:spcPts val="0"/>
              </a:spcAft>
              <a:buClr>
                <a:srgbClr val="99FF99"/>
              </a:buClr>
              <a:buSzPct val="80000"/>
              <a:buNone/>
              <a:defRPr/>
            </a:pPr>
            <a:r>
              <a:rPr lang="ar-SA" b="1" kern="0" dirty="0">
                <a:solidFill>
                  <a:schemeClr val="tx1"/>
                </a:solidFill>
                <a:effectLst>
                  <a:outerShdw blurRad="38100" dist="38100" dir="2700000" algn="tl">
                    <a:srgbClr val="000000"/>
                  </a:outerShdw>
                </a:effectLst>
                <a:latin typeface="Arial"/>
                <a:cs typeface="B Nazanin" pitchFamily="2" charset="-78"/>
              </a:rPr>
              <a:t>7- بازده عملكرد مديران و دست اندركاران</a:t>
            </a:r>
          </a:p>
          <a:p>
            <a:pPr marL="342900" lvl="0" indent="-342900" algn="justLow" rtl="1">
              <a:lnSpc>
                <a:spcPct val="130000"/>
              </a:lnSpc>
              <a:spcBef>
                <a:spcPct val="20000"/>
              </a:spcBef>
              <a:spcAft>
                <a:spcPts val="0"/>
              </a:spcAft>
              <a:buClr>
                <a:srgbClr val="99FF99"/>
              </a:buClr>
              <a:buSzPct val="80000"/>
              <a:buNone/>
              <a:defRPr/>
            </a:pPr>
            <a:r>
              <a:rPr lang="ar-SA" b="1" kern="0" dirty="0">
                <a:solidFill>
                  <a:schemeClr val="tx1"/>
                </a:solidFill>
                <a:effectLst>
                  <a:outerShdw blurRad="38100" dist="38100" dir="2700000" algn="tl">
                    <a:srgbClr val="000000"/>
                  </a:outerShdw>
                </a:effectLst>
                <a:latin typeface="Arial"/>
                <a:cs typeface="B Nazanin" pitchFamily="2" charset="-78"/>
              </a:rPr>
              <a:t>8- تحليل محيط داخلي سازمان و شناخت قوت</a:t>
            </a:r>
            <a:r>
              <a:rPr lang="en-US" b="1" kern="0" dirty="0">
                <a:solidFill>
                  <a:schemeClr val="tx1"/>
                </a:solidFill>
                <a:effectLst>
                  <a:outerShdw blurRad="38100" dist="38100" dir="2700000" algn="tl">
                    <a:srgbClr val="000000"/>
                  </a:outerShdw>
                </a:effectLst>
                <a:latin typeface="Arial"/>
                <a:cs typeface="B Nazanin" pitchFamily="2" charset="-78"/>
              </a:rPr>
              <a:t> </a:t>
            </a:r>
            <a:r>
              <a:rPr lang="ar-SA" b="1" kern="0" dirty="0">
                <a:solidFill>
                  <a:schemeClr val="tx1"/>
                </a:solidFill>
                <a:effectLst>
                  <a:outerShdw blurRad="38100" dist="38100" dir="2700000" algn="tl">
                    <a:srgbClr val="000000"/>
                  </a:outerShdw>
                </a:effectLst>
                <a:latin typeface="Arial"/>
                <a:cs typeface="B Nazanin" pitchFamily="2" charset="-78"/>
              </a:rPr>
              <a:t>ها و ضعف</a:t>
            </a:r>
            <a:r>
              <a:rPr lang="en-US" b="1" kern="0" dirty="0">
                <a:solidFill>
                  <a:schemeClr val="tx1"/>
                </a:solidFill>
                <a:effectLst>
                  <a:outerShdw blurRad="38100" dist="38100" dir="2700000" algn="tl">
                    <a:srgbClr val="000000"/>
                  </a:outerShdw>
                </a:effectLst>
                <a:latin typeface="Arial"/>
                <a:cs typeface="B Nazanin" pitchFamily="2" charset="-78"/>
              </a:rPr>
              <a:t> </a:t>
            </a:r>
            <a:r>
              <a:rPr lang="ar-SA" b="1" kern="0" dirty="0">
                <a:solidFill>
                  <a:schemeClr val="tx1"/>
                </a:solidFill>
                <a:effectLst>
                  <a:outerShdw blurRad="38100" dist="38100" dir="2700000" algn="tl">
                    <a:srgbClr val="000000"/>
                  </a:outerShdw>
                </a:effectLst>
                <a:latin typeface="Arial"/>
                <a:cs typeface="B Nazanin" pitchFamily="2" charset="-78"/>
              </a:rPr>
              <a:t>هاي عملكرد</a:t>
            </a:r>
          </a:p>
          <a:p>
            <a:pPr marL="342900" lvl="0" indent="-342900" algn="justLow" rtl="1">
              <a:lnSpc>
                <a:spcPct val="130000"/>
              </a:lnSpc>
              <a:spcBef>
                <a:spcPct val="20000"/>
              </a:spcBef>
              <a:spcAft>
                <a:spcPts val="0"/>
              </a:spcAft>
              <a:buClr>
                <a:srgbClr val="99FF99"/>
              </a:buClr>
              <a:buSzPct val="80000"/>
              <a:buNone/>
              <a:defRPr/>
            </a:pPr>
            <a:r>
              <a:rPr lang="ar-SA" b="1" kern="0" dirty="0">
                <a:solidFill>
                  <a:schemeClr val="tx1"/>
                </a:solidFill>
                <a:effectLst>
                  <a:outerShdw blurRad="38100" dist="38100" dir="2700000" algn="tl">
                    <a:srgbClr val="000000"/>
                  </a:outerShdw>
                </a:effectLst>
                <a:latin typeface="Arial"/>
                <a:cs typeface="B Nazanin" pitchFamily="2" charset="-78"/>
              </a:rPr>
              <a:t>9- زمينه سازي طراحي نظام انگيزش عملكرد كاركنان</a:t>
            </a:r>
          </a:p>
          <a:p>
            <a:pPr marL="342900" lvl="0" indent="-342900" algn="justLow" rtl="1">
              <a:lnSpc>
                <a:spcPct val="130000"/>
              </a:lnSpc>
              <a:spcBef>
                <a:spcPct val="20000"/>
              </a:spcBef>
              <a:spcAft>
                <a:spcPts val="0"/>
              </a:spcAft>
              <a:buClr>
                <a:srgbClr val="99FF99"/>
              </a:buClr>
              <a:buSzPct val="80000"/>
              <a:buNone/>
              <a:defRPr/>
            </a:pPr>
            <a:r>
              <a:rPr lang="ar-SA" b="1" kern="0" dirty="0">
                <a:solidFill>
                  <a:schemeClr val="tx1"/>
                </a:solidFill>
                <a:effectLst>
                  <a:outerShdw blurRad="38100" dist="38100" dir="2700000" algn="tl">
                    <a:srgbClr val="000000"/>
                  </a:outerShdw>
                </a:effectLst>
                <a:latin typeface="Arial"/>
                <a:cs typeface="B Nazanin" pitchFamily="2" charset="-78"/>
              </a:rPr>
              <a:t>10- آگاهي يافتن مديران از اثر بخشي تصميمات اخذ شده قبلي</a:t>
            </a:r>
            <a:endParaRPr lang="fa-IR" b="1" kern="0" dirty="0">
              <a:solidFill>
                <a:schemeClr val="tx1"/>
              </a:solidFill>
              <a:effectLst>
                <a:outerShdw blurRad="38100" dist="38100" dir="2700000" algn="tl">
                  <a:srgbClr val="000000"/>
                </a:outerShdw>
              </a:effectLst>
              <a:latin typeface="Arial"/>
              <a:cs typeface="B Nazanin" pitchFamily="2" charset="-78"/>
            </a:endParaRPr>
          </a:p>
          <a:p>
            <a:pPr marL="342900" lvl="0" indent="-342900" algn="justLow" rtl="1">
              <a:lnSpc>
                <a:spcPct val="130000"/>
              </a:lnSpc>
              <a:spcBef>
                <a:spcPct val="20000"/>
              </a:spcBef>
              <a:spcAft>
                <a:spcPts val="0"/>
              </a:spcAft>
              <a:buClr>
                <a:srgbClr val="99FF99"/>
              </a:buClr>
              <a:buSzPct val="80000"/>
              <a:buNone/>
              <a:defRPr/>
            </a:pPr>
            <a:r>
              <a:rPr lang="fa-IR" b="1" kern="0" dirty="0">
                <a:solidFill>
                  <a:schemeClr val="tx1"/>
                </a:solidFill>
                <a:effectLst>
                  <a:outerShdw blurRad="38100" dist="38100" dir="2700000" algn="tl">
                    <a:srgbClr val="000000"/>
                  </a:outerShdw>
                </a:effectLst>
                <a:latin typeface="Arial"/>
                <a:cs typeface="B Nazanin" pitchFamily="2" charset="-78"/>
              </a:rPr>
              <a:t>11-زمينه سازي براي تخصيص و كنترل بودجه</a:t>
            </a:r>
            <a:endParaRPr lang="en-US" b="1" kern="0" dirty="0">
              <a:solidFill>
                <a:schemeClr val="tx1"/>
              </a:solidFill>
              <a:effectLst>
                <a:outerShdw blurRad="38100" dist="38100" dir="2700000" algn="tl">
                  <a:srgbClr val="000000"/>
                </a:outerShdw>
              </a:effectLst>
              <a:latin typeface="Arial"/>
              <a:cs typeface="B Nazanin" pitchFamily="2" charset="-78"/>
            </a:endParaRPr>
          </a:p>
          <a:p>
            <a:endParaRPr lang="fa-IR" dirty="0"/>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4038609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a:solidFill>
                  <a:schemeClr val="accent2">
                    <a:lumMod val="75000"/>
                  </a:schemeClr>
                </a:solidFill>
                <a:cs typeface="B Titr" panose="00000700000000000000" pitchFamily="2" charset="-78"/>
              </a:rPr>
              <a:t>اهداف ارزشيابي عملكرد</a:t>
            </a:r>
            <a:endParaRPr lang="en-US" dirty="0">
              <a:solidFill>
                <a:schemeClr val="accent2">
                  <a:lumMod val="75000"/>
                </a:schemeClr>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algn="just" rtl="1"/>
            <a:r>
              <a:rPr lang="fa-IR" sz="3200" dirty="0">
                <a:cs typeface="B Nazanin" panose="00000400000000000000" pitchFamily="2" charset="-78"/>
              </a:rPr>
              <a:t>اگر چه مفهوم مديريت عملكرد، مفهوم جديدي به حساب مي‌آيد، اما ارزشيابي عملكرد طي چند دهه گذشته از جمله بحث انگيزترين خدمات پرسنلي و فعاليت‌هاي مديريتي بوده است و مي‌توان گفت كه مديريت </a:t>
            </a:r>
            <a:r>
              <a:rPr lang="fa-IR" sz="3200" dirty="0" smtClean="0">
                <a:cs typeface="B Nazanin" panose="00000400000000000000" pitchFamily="2" charset="-78"/>
              </a:rPr>
              <a:t>عملكرد با مطرح ساختن مجموعه‌اي از ديدگاه‌ها و برانگيختن احساسات گوناگون، يكي از پيچيده‌ترين فعاليت‌ها و فرآيندهاي مديريت منابع انساني است.در بسياري از </a:t>
            </a:r>
            <a:r>
              <a:rPr lang="fa-IR" sz="3200" dirty="0">
                <a:cs typeface="B Nazanin" panose="00000400000000000000" pitchFamily="2" charset="-78"/>
              </a:rPr>
              <a:t>سازمانها، ارزشيابي عملكرد، </a:t>
            </a:r>
            <a:r>
              <a:rPr lang="fa-IR" sz="3200" dirty="0" smtClean="0">
                <a:cs typeface="B Nazanin" panose="00000400000000000000" pitchFamily="2" charset="-78"/>
              </a:rPr>
              <a:t>بخش </a:t>
            </a:r>
            <a:r>
              <a:rPr lang="fa-IR" sz="3200" dirty="0">
                <a:cs typeface="B Nazanin" panose="00000400000000000000" pitchFamily="2" charset="-78"/>
              </a:rPr>
              <a:t>جدايي ناپذير برنامه‌هاي مديريت منابع انساني و ابزار بسيار كارآمد در توسعه حرفه‌اي محسوب مي‌شود و براي مقاصد متعددي مورد استفاده قرار </a:t>
            </a:r>
            <a:r>
              <a:rPr lang="fa-IR" sz="3200" dirty="0" smtClean="0">
                <a:cs typeface="B Nazanin" panose="00000400000000000000" pitchFamily="2" charset="-78"/>
              </a:rPr>
              <a:t>مي‌گيرد.</a:t>
            </a:r>
            <a:endParaRPr lang="en-US" sz="3200" dirty="0"/>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311829201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7892233"/>
              </p:ext>
            </p:extLst>
          </p:nvPr>
        </p:nvGraphicFramePr>
        <p:xfrm>
          <a:off x="333488" y="849861"/>
          <a:ext cx="11424621" cy="5185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64078076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endParaRPr lang="en-US" sz="4000" dirty="0">
              <a:solidFill>
                <a:schemeClr val="accent2">
                  <a:lumMod val="75000"/>
                </a:schemeClr>
              </a:solidFill>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45047948"/>
              </p:ext>
            </p:extLst>
          </p:nvPr>
        </p:nvGraphicFramePr>
        <p:xfrm>
          <a:off x="1096963" y="553793"/>
          <a:ext cx="10058400" cy="5315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196541470"/>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61076"/>
            <a:ext cx="10058400" cy="4008021"/>
          </a:xfrm>
        </p:spPr>
        <p:txBody>
          <a:bodyPr>
            <a:normAutofit/>
          </a:bodyPr>
          <a:lstStyle/>
          <a:p>
            <a:pPr algn="r"/>
            <a:r>
              <a:rPr lang="fa-IR" sz="2800" dirty="0" smtClean="0">
                <a:cs typeface="B Nazanin" panose="00000400000000000000" pitchFamily="2" charset="-78"/>
              </a:rPr>
              <a:t>دربرنامه راهبردی (1404-1394) دانشگاه محقق اردبیلی اهداف بهبود نظام ارزیابی عملکرد بطور دقیق موارد زیر مورد اشاره قرار گرفته است:</a:t>
            </a:r>
          </a:p>
          <a:p>
            <a:pPr algn="r"/>
            <a:r>
              <a:rPr lang="fa-IR" sz="2800" dirty="0" smtClean="0">
                <a:cs typeface="B Nazanin" panose="00000400000000000000" pitchFamily="2" charset="-78"/>
              </a:rPr>
              <a:t>افزایش بهره وری</a:t>
            </a:r>
          </a:p>
          <a:p>
            <a:pPr algn="r"/>
            <a:r>
              <a:rPr lang="fa-IR" sz="2800" dirty="0" smtClean="0">
                <a:cs typeface="B Nazanin" panose="00000400000000000000" pitchFamily="2" charset="-78"/>
              </a:rPr>
              <a:t>تحول اداری </a:t>
            </a:r>
          </a:p>
          <a:p>
            <a:pPr algn="r"/>
            <a:r>
              <a:rPr lang="fa-IR" sz="2800" dirty="0" smtClean="0">
                <a:cs typeface="B Nazanin" panose="00000400000000000000" pitchFamily="2" charset="-78"/>
              </a:rPr>
              <a:t> ارتقای سرعت </a:t>
            </a:r>
          </a:p>
          <a:p>
            <a:pPr algn="r"/>
            <a:r>
              <a:rPr lang="fa-IR" sz="2800" dirty="0" smtClean="0">
                <a:cs typeface="B Nazanin" panose="00000400000000000000" pitchFamily="2" charset="-78"/>
              </a:rPr>
              <a:t> شفافیت فرایندهای دانشگاه</a:t>
            </a:r>
          </a:p>
          <a:p>
            <a:pPr algn="r"/>
            <a:r>
              <a:rPr lang="fa-IR" sz="2800" dirty="0" smtClean="0">
                <a:cs typeface="B Nazanin" panose="00000400000000000000" pitchFamily="2" charset="-78"/>
              </a:rPr>
              <a:t>و .... </a:t>
            </a:r>
            <a:endParaRPr lang="en-US" sz="2800" dirty="0">
              <a:cs typeface="B Nazanin" panose="00000400000000000000" pitchFamily="2" charset="-78"/>
            </a:endParaRPr>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2</a:t>
            </a:fld>
            <a:endParaRPr lang="en-US" dirty="0"/>
          </a:p>
        </p:txBody>
      </p:sp>
    </p:spTree>
    <p:extLst>
      <p:ext uri="{BB962C8B-B14F-4D97-AF65-F5344CB8AC3E}">
        <p14:creationId xmlns:p14="http://schemas.microsoft.com/office/powerpoint/2010/main" val="2003078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30160871"/>
              </p:ext>
            </p:extLst>
          </p:nvPr>
        </p:nvGraphicFramePr>
        <p:xfrm>
          <a:off x="1160867" y="150607"/>
          <a:ext cx="9454244" cy="6137238"/>
        </p:xfrm>
        <a:graphic>
          <a:graphicData uri="http://schemas.openxmlformats.org/drawingml/2006/table">
            <a:tbl>
              <a:tblPr rtl="1" firstRow="1" firstCol="1" lastRow="1" lastCol="1" bandRow="1" bandCol="1"/>
              <a:tblGrid>
                <a:gridCol w="4785497">
                  <a:extLst>
                    <a:ext uri="{9D8B030D-6E8A-4147-A177-3AD203B41FA5}">
                      <a16:colId xmlns:a16="http://schemas.microsoft.com/office/drawing/2014/main" xmlns="" val="1994847499"/>
                    </a:ext>
                  </a:extLst>
                </a:gridCol>
                <a:gridCol w="4668747">
                  <a:extLst>
                    <a:ext uri="{9D8B030D-6E8A-4147-A177-3AD203B41FA5}">
                      <a16:colId xmlns:a16="http://schemas.microsoft.com/office/drawing/2014/main" xmlns="" val="2340516721"/>
                    </a:ext>
                  </a:extLst>
                </a:gridCol>
              </a:tblGrid>
              <a:tr h="512336">
                <a:tc>
                  <a:txBody>
                    <a:bodyPr/>
                    <a:lstStyle/>
                    <a:p>
                      <a:pPr marL="0" marR="0" algn="ctr" rtl="1">
                        <a:lnSpc>
                          <a:spcPct val="120000"/>
                        </a:lnSpc>
                        <a:spcBef>
                          <a:spcPts val="0"/>
                        </a:spcBef>
                        <a:spcAft>
                          <a:spcPts val="0"/>
                        </a:spcAft>
                      </a:pPr>
                      <a:r>
                        <a:rPr lang="fa-IR" sz="2400" b="1" dirty="0">
                          <a:effectLst/>
                          <a:latin typeface="Times New Roman" panose="02020603050405020304" pitchFamily="18" charset="0"/>
                          <a:ea typeface="Times New Roman" panose="02020603050405020304" pitchFamily="18" charset="0"/>
                          <a:cs typeface="B Nazanin" panose="00000400000000000000" pitchFamily="2" charset="-78"/>
                        </a:rPr>
                        <a:t>اهداف اداري- اجرايي</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rtl="1">
                        <a:lnSpc>
                          <a:spcPct val="120000"/>
                        </a:lnSpc>
                        <a:spcBef>
                          <a:spcPts val="0"/>
                        </a:spcBef>
                        <a:spcAft>
                          <a:spcPts val="0"/>
                        </a:spcAft>
                      </a:pPr>
                      <a:r>
                        <a:rPr lang="fa-IR" sz="2400" b="1" dirty="0">
                          <a:effectLst/>
                          <a:latin typeface="Times New Roman" panose="02020603050405020304" pitchFamily="18" charset="0"/>
                          <a:ea typeface="Times New Roman" panose="02020603050405020304" pitchFamily="18" charset="0"/>
                          <a:cs typeface="B Nazanin" panose="00000400000000000000" pitchFamily="2" charset="-78"/>
                        </a:rPr>
                        <a:t>اهداف توسعه‌اي</a:t>
                      </a:r>
                      <a:endParaRPr lang="en-US" sz="24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360127754"/>
                  </a:ext>
                </a:extLst>
              </a:tr>
              <a:tr h="5624902">
                <a:tc>
                  <a:txBody>
                    <a:bodyPr/>
                    <a:lstStyle/>
                    <a:p>
                      <a:pPr marL="0" marR="0" algn="justLow" rtl="1">
                        <a:lnSpc>
                          <a:spcPct val="120000"/>
                        </a:lnSpc>
                        <a:spcBef>
                          <a:spcPts val="0"/>
                        </a:spcBef>
                        <a:spcAft>
                          <a:spcPts val="0"/>
                        </a:spcAft>
                      </a:pPr>
                      <a:r>
                        <a:rPr lang="fa-IR" sz="2200" dirty="0">
                          <a:effectLst/>
                          <a:latin typeface="Times New Roman" panose="02020603050405020304" pitchFamily="18" charset="0"/>
                          <a:ea typeface="Times New Roman" panose="02020603050405020304" pitchFamily="18" charset="0"/>
                          <a:cs typeface="B Nazanin" panose="00000400000000000000" pitchFamily="2" charset="-78"/>
                        </a:rPr>
                        <a:t>- مستند كردن تصميمات مربوط به </a:t>
                      </a:r>
                      <a:r>
                        <a:rPr lang="fa-IR" sz="2200" dirty="0" smtClean="0">
                          <a:effectLst/>
                          <a:latin typeface="Times New Roman" panose="02020603050405020304" pitchFamily="18" charset="0"/>
                          <a:ea typeface="Times New Roman" panose="02020603050405020304" pitchFamily="18" charset="0"/>
                          <a:cs typeface="B Nazanin" panose="00000400000000000000" pitchFamily="2" charset="-78"/>
                        </a:rPr>
                        <a:t>كاركنان دانشگاه</a:t>
                      </a:r>
                      <a:endParaRPr lang="en-US" sz="22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justLow" rtl="1">
                        <a:lnSpc>
                          <a:spcPct val="120000"/>
                        </a:lnSpc>
                        <a:spcBef>
                          <a:spcPts val="0"/>
                        </a:spcBef>
                        <a:spcAft>
                          <a:spcPts val="0"/>
                        </a:spcAft>
                      </a:pPr>
                      <a:r>
                        <a:rPr lang="fa-IR" sz="2200" dirty="0">
                          <a:effectLst/>
                          <a:latin typeface="Times New Roman" panose="02020603050405020304" pitchFamily="18" charset="0"/>
                          <a:ea typeface="Times New Roman" panose="02020603050405020304" pitchFamily="18" charset="0"/>
                          <a:cs typeface="B Nazanin" panose="00000400000000000000" pitchFamily="2" charset="-78"/>
                        </a:rPr>
                        <a:t>- تعيين </a:t>
                      </a:r>
                      <a:r>
                        <a:rPr lang="fa-IR" sz="2200" dirty="0" smtClean="0">
                          <a:effectLst/>
                          <a:latin typeface="Times New Roman" panose="02020603050405020304" pitchFamily="18" charset="0"/>
                          <a:ea typeface="Times New Roman" panose="02020603050405020304" pitchFamily="18" charset="0"/>
                          <a:cs typeface="B Nazanin" panose="00000400000000000000" pitchFamily="2" charset="-78"/>
                        </a:rPr>
                        <a:t>شاخص</a:t>
                      </a:r>
                      <a:r>
                        <a:rPr lang="fa-IR" sz="2200" baseline="0" dirty="0" smtClean="0">
                          <a:effectLst/>
                          <a:latin typeface="Times New Roman" panose="02020603050405020304" pitchFamily="18" charset="0"/>
                          <a:ea typeface="Times New Roman" panose="02020603050405020304" pitchFamily="18" charset="0"/>
                          <a:cs typeface="B Nazanin" panose="00000400000000000000" pitchFamily="2" charset="-78"/>
                        </a:rPr>
                        <a:t> های ارتقا</a:t>
                      </a:r>
                      <a:endParaRPr lang="en-US" sz="22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justLow" rtl="1">
                        <a:lnSpc>
                          <a:spcPct val="120000"/>
                        </a:lnSpc>
                        <a:spcBef>
                          <a:spcPts val="0"/>
                        </a:spcBef>
                        <a:spcAft>
                          <a:spcPts val="0"/>
                        </a:spcAft>
                      </a:pPr>
                      <a:r>
                        <a:rPr lang="fa-IR" sz="2200" dirty="0">
                          <a:effectLst/>
                          <a:latin typeface="Times New Roman" panose="02020603050405020304" pitchFamily="18" charset="0"/>
                          <a:ea typeface="Times New Roman" panose="02020603050405020304" pitchFamily="18" charset="0"/>
                          <a:cs typeface="B Nazanin" panose="00000400000000000000" pitchFamily="2" charset="-78"/>
                        </a:rPr>
                        <a:t>- تعيين تكاليف و وظايف</a:t>
                      </a:r>
                      <a:endParaRPr lang="en-US" sz="22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justLow" rtl="1">
                        <a:lnSpc>
                          <a:spcPct val="120000"/>
                        </a:lnSpc>
                        <a:spcBef>
                          <a:spcPts val="0"/>
                        </a:spcBef>
                        <a:spcAft>
                          <a:spcPts val="0"/>
                        </a:spcAft>
                      </a:pPr>
                      <a:r>
                        <a:rPr lang="fa-IR" sz="2200" dirty="0">
                          <a:effectLst/>
                          <a:latin typeface="Times New Roman" panose="02020603050405020304" pitchFamily="18" charset="0"/>
                          <a:ea typeface="Times New Roman" panose="02020603050405020304" pitchFamily="18" charset="0"/>
                          <a:cs typeface="B Nazanin" panose="00000400000000000000" pitchFamily="2" charset="-78"/>
                        </a:rPr>
                        <a:t>- شناسايي عملكرد ضعيف</a:t>
                      </a:r>
                      <a:endParaRPr lang="en-US" sz="22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justLow" rtl="1">
                        <a:lnSpc>
                          <a:spcPct val="120000"/>
                        </a:lnSpc>
                        <a:spcBef>
                          <a:spcPts val="0"/>
                        </a:spcBef>
                        <a:spcAft>
                          <a:spcPts val="0"/>
                        </a:spcAft>
                      </a:pPr>
                      <a:r>
                        <a:rPr lang="fa-IR" sz="2200" dirty="0">
                          <a:effectLst/>
                          <a:latin typeface="Times New Roman" panose="02020603050405020304" pitchFamily="18" charset="0"/>
                          <a:ea typeface="Times New Roman" panose="02020603050405020304" pitchFamily="18" charset="0"/>
                          <a:cs typeface="B Nazanin" panose="00000400000000000000" pitchFamily="2" charset="-78"/>
                        </a:rPr>
                        <a:t>- تصميم در مورد اخراج يا نگهداري</a:t>
                      </a:r>
                      <a:endParaRPr lang="en-US" sz="22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justLow" rtl="1">
                        <a:lnSpc>
                          <a:spcPct val="120000"/>
                        </a:lnSpc>
                        <a:spcBef>
                          <a:spcPts val="0"/>
                        </a:spcBef>
                        <a:spcAft>
                          <a:spcPts val="0"/>
                        </a:spcAft>
                      </a:pPr>
                      <a:r>
                        <a:rPr lang="fa-IR" sz="2200" dirty="0">
                          <a:effectLst/>
                          <a:latin typeface="Times New Roman" panose="02020603050405020304" pitchFamily="18" charset="0"/>
                          <a:ea typeface="Times New Roman" panose="02020603050405020304" pitchFamily="18" charset="0"/>
                          <a:cs typeface="B Nazanin" panose="00000400000000000000" pitchFamily="2" charset="-78"/>
                        </a:rPr>
                        <a:t>- اعتبارسنجي ملاكهاي انتخاب</a:t>
                      </a:r>
                      <a:endParaRPr lang="en-US" sz="22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justLow" rtl="1">
                        <a:lnSpc>
                          <a:spcPct val="120000"/>
                        </a:lnSpc>
                        <a:spcBef>
                          <a:spcPts val="0"/>
                        </a:spcBef>
                        <a:spcAft>
                          <a:spcPts val="0"/>
                        </a:spcAft>
                      </a:pPr>
                      <a:r>
                        <a:rPr lang="fa-IR" sz="2200" dirty="0">
                          <a:effectLst/>
                          <a:latin typeface="Times New Roman" panose="02020603050405020304" pitchFamily="18" charset="0"/>
                          <a:ea typeface="Times New Roman" panose="02020603050405020304" pitchFamily="18" charset="0"/>
                          <a:cs typeface="B Nazanin" panose="00000400000000000000" pitchFamily="2" charset="-78"/>
                        </a:rPr>
                        <a:t>- ارزيابي برنامه‌هاي آموزشي</a:t>
                      </a:r>
                      <a:endParaRPr lang="en-US" sz="22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justLow" rtl="1">
                        <a:lnSpc>
                          <a:spcPct val="120000"/>
                        </a:lnSpc>
                        <a:spcBef>
                          <a:spcPts val="0"/>
                        </a:spcBef>
                        <a:spcAft>
                          <a:spcPts val="0"/>
                        </a:spcAft>
                      </a:pPr>
                      <a:r>
                        <a:rPr lang="fa-IR" sz="2200" spc="-50" dirty="0">
                          <a:effectLst/>
                          <a:latin typeface="Times New Roman" panose="02020603050405020304" pitchFamily="18" charset="0"/>
                          <a:ea typeface="Times New Roman" panose="02020603050405020304" pitchFamily="18" charset="0"/>
                          <a:cs typeface="B Nazanin" panose="00000400000000000000" pitchFamily="2" charset="-78"/>
                        </a:rPr>
                        <a:t>- تصميم‌گيري در مورد پاداش و جبران خدمات</a:t>
                      </a:r>
                      <a:endParaRPr lang="en-US" sz="22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justLow" rtl="1">
                        <a:lnSpc>
                          <a:spcPct val="120000"/>
                        </a:lnSpc>
                        <a:spcBef>
                          <a:spcPts val="0"/>
                        </a:spcBef>
                        <a:spcAft>
                          <a:spcPts val="0"/>
                        </a:spcAft>
                      </a:pPr>
                      <a:r>
                        <a:rPr lang="fa-IR" sz="2200" dirty="0">
                          <a:effectLst/>
                          <a:latin typeface="Times New Roman" panose="02020603050405020304" pitchFamily="18" charset="0"/>
                          <a:ea typeface="Times New Roman" panose="02020603050405020304" pitchFamily="18" charset="0"/>
                          <a:cs typeface="B Nazanin" panose="00000400000000000000" pitchFamily="2" charset="-78"/>
                        </a:rPr>
                        <a:t>- برآوردن مقررات قانوني</a:t>
                      </a:r>
                      <a:endParaRPr lang="en-US" sz="2200" dirty="0">
                        <a:effectLst/>
                        <a:latin typeface="Times New Roman" panose="02020603050405020304" pitchFamily="18" charset="0"/>
                        <a:ea typeface="Times New Roman" panose="02020603050405020304" pitchFamily="18" charset="0"/>
                        <a:cs typeface="B Nazanin" panose="00000400000000000000" pitchFamily="2" charset="-78"/>
                      </a:endParaRPr>
                    </a:p>
                    <a:p>
                      <a:pPr marL="342900" marR="0" indent="-342900" algn="justLow" rtl="1">
                        <a:lnSpc>
                          <a:spcPct val="120000"/>
                        </a:lnSpc>
                        <a:spcBef>
                          <a:spcPts val="0"/>
                        </a:spcBef>
                        <a:spcAft>
                          <a:spcPts val="0"/>
                        </a:spcAft>
                        <a:buFontTx/>
                        <a:buChar char="-"/>
                      </a:pPr>
                      <a:r>
                        <a:rPr lang="fa-IR" sz="2200" dirty="0" smtClean="0">
                          <a:effectLst/>
                          <a:latin typeface="Times New Roman" panose="02020603050405020304" pitchFamily="18" charset="0"/>
                          <a:ea typeface="Times New Roman" panose="02020603050405020304" pitchFamily="18" charset="0"/>
                          <a:cs typeface="B Nazanin" panose="00000400000000000000" pitchFamily="2" charset="-78"/>
                        </a:rPr>
                        <a:t>برنامه‌ريزي پرسنلي</a:t>
                      </a:r>
                    </a:p>
                    <a:p>
                      <a:pPr marL="0" marR="0" indent="0" algn="justLow" rtl="1">
                        <a:lnSpc>
                          <a:spcPct val="120000"/>
                        </a:lnSpc>
                        <a:spcBef>
                          <a:spcPts val="0"/>
                        </a:spcBef>
                        <a:spcAft>
                          <a:spcPts val="0"/>
                        </a:spcAft>
                        <a:buFontTx/>
                        <a:buNone/>
                      </a:pPr>
                      <a:r>
                        <a:rPr lang="fa-IR" sz="2200" dirty="0" smtClean="0">
                          <a:effectLst/>
                          <a:latin typeface="Times New Roman" panose="02020603050405020304" pitchFamily="18" charset="0"/>
                          <a:ea typeface="Times New Roman" panose="02020603050405020304" pitchFamily="18" charset="0"/>
                          <a:cs typeface="B Nazanin" panose="00000400000000000000" pitchFamily="2" charset="-78"/>
                        </a:rPr>
                        <a:t>-</a:t>
                      </a:r>
                      <a:r>
                        <a:rPr lang="fa-IR" sz="2200" baseline="0" dirty="0" smtClean="0">
                          <a:effectLst/>
                          <a:latin typeface="Times New Roman" panose="02020603050405020304" pitchFamily="18" charset="0"/>
                          <a:ea typeface="Times New Roman" panose="02020603050405020304" pitchFamily="18" charset="0"/>
                          <a:cs typeface="B Nazanin" panose="00000400000000000000" pitchFamily="2" charset="-78"/>
                        </a:rPr>
                        <a:t> ترجیح فعالیت های گروهی بر فعالیت های فردی که از ارزش های محوری دانشگاه محقق در برنامه راهبردی تعریف شده است.</a:t>
                      </a:r>
                      <a:endParaRPr lang="en-US" sz="2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Low" rtl="1">
                        <a:lnSpc>
                          <a:spcPct val="120000"/>
                        </a:lnSpc>
                        <a:spcBef>
                          <a:spcPts val="0"/>
                        </a:spcBef>
                        <a:spcAft>
                          <a:spcPts val="0"/>
                        </a:spcAft>
                        <a:buFontTx/>
                        <a:buNone/>
                      </a:pPr>
                      <a:r>
                        <a:rPr lang="fa-IR" sz="2200" dirty="0" smtClean="0">
                          <a:effectLst/>
                          <a:latin typeface="Times New Roman" panose="02020603050405020304" pitchFamily="18" charset="0"/>
                          <a:ea typeface="Times New Roman" panose="02020603050405020304" pitchFamily="18" charset="0"/>
                          <a:cs typeface="B Nazanin" panose="00000400000000000000" pitchFamily="2" charset="-78"/>
                        </a:rPr>
                        <a:t>- دستیابی به اهداف توسعه</a:t>
                      </a:r>
                      <a:r>
                        <a:rPr lang="fa-IR" sz="2200" baseline="0" dirty="0" smtClean="0">
                          <a:effectLst/>
                          <a:latin typeface="Times New Roman" panose="02020603050405020304" pitchFamily="18" charset="0"/>
                          <a:ea typeface="Times New Roman" panose="02020603050405020304" pitchFamily="18" charset="0"/>
                          <a:cs typeface="B Nazanin" panose="00000400000000000000" pitchFamily="2" charset="-78"/>
                        </a:rPr>
                        <a:t> ی کمی و کیفی در نظرگرفته شده در برنامه راهبردی دانشگاه محقق اردبیلی (1404-1394)</a:t>
                      </a:r>
                    </a:p>
                    <a:p>
                      <a:pPr marL="0" marR="0" indent="0" algn="justLow" rtl="1">
                        <a:lnSpc>
                          <a:spcPct val="120000"/>
                        </a:lnSpc>
                        <a:spcBef>
                          <a:spcPts val="0"/>
                        </a:spcBef>
                        <a:spcAft>
                          <a:spcPts val="0"/>
                        </a:spcAft>
                        <a:buFontTx/>
                        <a:buNone/>
                      </a:pPr>
                      <a:r>
                        <a:rPr lang="fa-IR" sz="2200" dirty="0" smtClean="0">
                          <a:effectLst/>
                          <a:latin typeface="Times New Roman" panose="02020603050405020304" pitchFamily="18" charset="0"/>
                          <a:ea typeface="Times New Roman" panose="02020603050405020304" pitchFamily="18" charset="0"/>
                          <a:cs typeface="B Nazanin" panose="00000400000000000000" pitchFamily="2" charset="-78"/>
                        </a:rPr>
                        <a:t>- فراهم </a:t>
                      </a:r>
                      <a:r>
                        <a:rPr lang="fa-IR" sz="2200" dirty="0">
                          <a:effectLst/>
                          <a:latin typeface="Times New Roman" panose="02020603050405020304" pitchFamily="18" charset="0"/>
                          <a:ea typeface="Times New Roman" panose="02020603050405020304" pitchFamily="18" charset="0"/>
                          <a:cs typeface="B Nazanin" panose="00000400000000000000" pitchFamily="2" charset="-78"/>
                        </a:rPr>
                        <a:t>آوردن بازخورد عملكرد</a:t>
                      </a:r>
                      <a:endParaRPr lang="en-US" sz="22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justLow" rtl="1">
                        <a:lnSpc>
                          <a:spcPct val="120000"/>
                        </a:lnSpc>
                        <a:spcBef>
                          <a:spcPts val="0"/>
                        </a:spcBef>
                        <a:spcAft>
                          <a:spcPts val="0"/>
                        </a:spcAft>
                      </a:pPr>
                      <a:r>
                        <a:rPr lang="fa-IR" sz="2200" dirty="0">
                          <a:effectLst/>
                          <a:latin typeface="Times New Roman" panose="02020603050405020304" pitchFamily="18" charset="0"/>
                          <a:ea typeface="Times New Roman" panose="02020603050405020304" pitchFamily="18" charset="0"/>
                          <a:cs typeface="B Nazanin" panose="00000400000000000000" pitchFamily="2" charset="-78"/>
                        </a:rPr>
                        <a:t>- شناسايي نقاط قوت و ضعف فردي</a:t>
                      </a:r>
                      <a:endParaRPr lang="en-US" sz="22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justLow" rtl="1">
                        <a:lnSpc>
                          <a:spcPct val="120000"/>
                        </a:lnSpc>
                        <a:spcBef>
                          <a:spcPts val="0"/>
                        </a:spcBef>
                        <a:spcAft>
                          <a:spcPts val="0"/>
                        </a:spcAft>
                      </a:pPr>
                      <a:r>
                        <a:rPr lang="fa-IR" sz="2200" dirty="0">
                          <a:effectLst/>
                          <a:latin typeface="Times New Roman" panose="02020603050405020304" pitchFamily="18" charset="0"/>
                          <a:ea typeface="Times New Roman" panose="02020603050405020304" pitchFamily="18" charset="0"/>
                          <a:cs typeface="B Nazanin" panose="00000400000000000000" pitchFamily="2" charset="-78"/>
                        </a:rPr>
                        <a:t>- تشخيص عملكرد افراد</a:t>
                      </a:r>
                      <a:endParaRPr lang="en-US" sz="22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justLow" rtl="1">
                        <a:lnSpc>
                          <a:spcPct val="120000"/>
                        </a:lnSpc>
                        <a:spcBef>
                          <a:spcPts val="0"/>
                        </a:spcBef>
                        <a:spcAft>
                          <a:spcPts val="0"/>
                        </a:spcAft>
                      </a:pPr>
                      <a:r>
                        <a:rPr lang="fa-IR" sz="2200" dirty="0">
                          <a:effectLst/>
                          <a:latin typeface="Times New Roman" panose="02020603050405020304" pitchFamily="18" charset="0"/>
                          <a:ea typeface="Times New Roman" panose="02020603050405020304" pitchFamily="18" charset="0"/>
                          <a:cs typeface="B Nazanin" panose="00000400000000000000" pitchFamily="2" charset="-78"/>
                        </a:rPr>
                        <a:t>- كمك به شناسايي اهداف</a:t>
                      </a:r>
                      <a:endParaRPr lang="en-US" sz="22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justLow" rtl="1">
                        <a:lnSpc>
                          <a:spcPct val="120000"/>
                        </a:lnSpc>
                        <a:spcBef>
                          <a:spcPts val="0"/>
                        </a:spcBef>
                        <a:spcAft>
                          <a:spcPts val="0"/>
                        </a:spcAft>
                      </a:pPr>
                      <a:r>
                        <a:rPr lang="fa-IR" sz="2200" dirty="0">
                          <a:effectLst/>
                          <a:latin typeface="Times New Roman" panose="02020603050405020304" pitchFamily="18" charset="0"/>
                          <a:ea typeface="Times New Roman" panose="02020603050405020304" pitchFamily="18" charset="0"/>
                          <a:cs typeface="B Nazanin" panose="00000400000000000000" pitchFamily="2" charset="-78"/>
                        </a:rPr>
                        <a:t>- ارزيابي ميزان دستيابي به اهداف</a:t>
                      </a:r>
                      <a:endParaRPr lang="en-US" sz="22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justLow" rtl="1">
                        <a:lnSpc>
                          <a:spcPct val="120000"/>
                        </a:lnSpc>
                        <a:spcBef>
                          <a:spcPts val="0"/>
                        </a:spcBef>
                        <a:spcAft>
                          <a:spcPts val="0"/>
                        </a:spcAft>
                      </a:pPr>
                      <a:r>
                        <a:rPr lang="fa-IR" sz="2200" dirty="0">
                          <a:effectLst/>
                          <a:latin typeface="Times New Roman" panose="02020603050405020304" pitchFamily="18" charset="0"/>
                          <a:ea typeface="Times New Roman" panose="02020603050405020304" pitchFamily="18" charset="0"/>
                          <a:cs typeface="B Nazanin" panose="00000400000000000000" pitchFamily="2" charset="-78"/>
                        </a:rPr>
                        <a:t>- شناسايي نيازهاي آموزشي فردي</a:t>
                      </a:r>
                      <a:endParaRPr lang="en-US" sz="22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justLow" rtl="1">
                        <a:lnSpc>
                          <a:spcPct val="120000"/>
                        </a:lnSpc>
                        <a:spcBef>
                          <a:spcPts val="0"/>
                        </a:spcBef>
                        <a:spcAft>
                          <a:spcPts val="0"/>
                        </a:spcAft>
                      </a:pPr>
                      <a:r>
                        <a:rPr lang="fa-IR" sz="2200" dirty="0">
                          <a:effectLst/>
                          <a:latin typeface="Times New Roman" panose="02020603050405020304" pitchFamily="18" charset="0"/>
                          <a:ea typeface="Times New Roman" panose="02020603050405020304" pitchFamily="18" charset="0"/>
                          <a:cs typeface="B Nazanin" panose="00000400000000000000" pitchFamily="2" charset="-78"/>
                        </a:rPr>
                        <a:t>- شناسايي نيازهاي آموزشي سازماني</a:t>
                      </a:r>
                      <a:endParaRPr lang="en-US" sz="22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justLow" rtl="1">
                        <a:lnSpc>
                          <a:spcPct val="120000"/>
                        </a:lnSpc>
                        <a:spcBef>
                          <a:spcPts val="0"/>
                        </a:spcBef>
                        <a:spcAft>
                          <a:spcPts val="0"/>
                        </a:spcAft>
                      </a:pPr>
                      <a:r>
                        <a:rPr lang="fa-IR" sz="2200" dirty="0" smtClean="0">
                          <a:effectLst/>
                          <a:latin typeface="Times New Roman" panose="02020603050405020304" pitchFamily="18" charset="0"/>
                          <a:ea typeface="Times New Roman" panose="02020603050405020304" pitchFamily="18" charset="0"/>
                          <a:cs typeface="B Nazanin" panose="00000400000000000000" pitchFamily="2" charset="-78"/>
                        </a:rPr>
                        <a:t>- </a:t>
                      </a:r>
                      <a:r>
                        <a:rPr lang="fa-IR" sz="2200" dirty="0">
                          <a:effectLst/>
                          <a:latin typeface="Times New Roman" panose="02020603050405020304" pitchFamily="18" charset="0"/>
                          <a:ea typeface="Times New Roman" panose="02020603050405020304" pitchFamily="18" charset="0"/>
                          <a:cs typeface="B Nazanin" panose="00000400000000000000" pitchFamily="2" charset="-78"/>
                        </a:rPr>
                        <a:t>بهبود ارتباطات</a:t>
                      </a:r>
                      <a:endParaRPr lang="en-US" sz="22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justLow" rtl="1">
                        <a:lnSpc>
                          <a:spcPct val="120000"/>
                        </a:lnSpc>
                        <a:spcBef>
                          <a:spcPts val="0"/>
                        </a:spcBef>
                        <a:spcAft>
                          <a:spcPts val="0"/>
                        </a:spcAft>
                      </a:pPr>
                      <a:r>
                        <a:rPr lang="fa-IR" sz="2200" spc="-70" dirty="0">
                          <a:effectLst/>
                          <a:latin typeface="Times New Roman" panose="02020603050405020304" pitchFamily="18" charset="0"/>
                          <a:ea typeface="Times New Roman" panose="02020603050405020304" pitchFamily="18" charset="0"/>
                          <a:cs typeface="B Nazanin" panose="00000400000000000000" pitchFamily="2" charset="-78"/>
                        </a:rPr>
                        <a:t>-  فراهم آوردن زمينه‌اي براي كمك مديران به </a:t>
                      </a:r>
                      <a:r>
                        <a:rPr lang="fa-IR" sz="2200" spc="-70" dirty="0" smtClean="0">
                          <a:effectLst/>
                          <a:latin typeface="Times New Roman" panose="02020603050405020304" pitchFamily="18" charset="0"/>
                          <a:ea typeface="Times New Roman" panose="02020603050405020304" pitchFamily="18" charset="0"/>
                          <a:cs typeface="B Nazanin" panose="00000400000000000000" pitchFamily="2" charset="-78"/>
                        </a:rPr>
                        <a:t>كاركنان دانشگاه</a:t>
                      </a:r>
                      <a:endParaRPr lang="en-US" sz="2200" dirty="0">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4854586"/>
                  </a:ext>
                </a:extLst>
              </a:tr>
            </a:tbl>
          </a:graphicData>
        </a:graphic>
      </p:graphicFrame>
      <p:sp>
        <p:nvSpPr>
          <p:cNvPr id="2" name="Footer Placeholder 1"/>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3" name="Slide Number Placeholder 2"/>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10615416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6"/>
            <a:ext cx="10058400" cy="1168708"/>
          </a:xfrm>
        </p:spPr>
        <p:txBody>
          <a:bodyPr/>
          <a:lstStyle/>
          <a:p>
            <a:pPr algn="r"/>
            <a:r>
              <a:rPr lang="fa-IR" sz="4400" b="1" kern="0" spc="0" dirty="0">
                <a:solidFill>
                  <a:srgbClr val="FF0000"/>
                </a:solidFill>
                <a:effectLst>
                  <a:outerShdw blurRad="38100" dist="38100" dir="2700000" algn="tl">
                    <a:srgbClr val="000000"/>
                  </a:outerShdw>
                </a:effectLst>
                <a:latin typeface="Arial"/>
                <a:cs typeface="B Nazanin" pitchFamily="2" charset="-78"/>
              </a:rPr>
              <a:t>معیارهای ارزشیابی</a:t>
            </a:r>
            <a:endParaRPr lang="fa-IR" dirty="0"/>
          </a:p>
        </p:txBody>
      </p:sp>
      <p:sp>
        <p:nvSpPr>
          <p:cNvPr id="3" name="Content Placeholder 2"/>
          <p:cNvSpPr>
            <a:spLocks noGrp="1"/>
          </p:cNvSpPr>
          <p:nvPr>
            <p:ph idx="1"/>
          </p:nvPr>
        </p:nvSpPr>
        <p:spPr/>
        <p:txBody>
          <a:bodyPr>
            <a:normAutofit lnSpcReduction="10000"/>
          </a:bodyPr>
          <a:lstStyle/>
          <a:p>
            <a:pPr marL="342900" lvl="0" indent="-342900" algn="r" rtl="1" fontAlgn="base">
              <a:spcBef>
                <a:spcPct val="20000"/>
              </a:spcBef>
              <a:spcAft>
                <a:spcPct val="0"/>
              </a:spcAft>
              <a:buClr>
                <a:srgbClr val="99FF99"/>
              </a:buClr>
              <a:buSzPct val="80000"/>
              <a:buNone/>
              <a:defRPr/>
            </a:pPr>
            <a:r>
              <a:rPr lang="fa-IR" sz="3200" b="1" kern="0" dirty="0">
                <a:solidFill>
                  <a:srgbClr val="0088E4"/>
                </a:solidFill>
                <a:effectLst>
                  <a:outerShdw blurRad="38100" dist="38100" dir="2700000" algn="tl">
                    <a:srgbClr val="000000"/>
                  </a:outerShdw>
                </a:effectLst>
                <a:latin typeface="Arial"/>
                <a:cs typeface="B Nazanin" pitchFamily="2" charset="-78"/>
              </a:rPr>
              <a:t>1- معیارهای کاری</a:t>
            </a:r>
          </a:p>
          <a:p>
            <a:pPr marL="342900" lvl="0" indent="-342900" algn="r" rtl="1" fontAlgn="base">
              <a:spcBef>
                <a:spcPct val="20000"/>
              </a:spcBef>
              <a:spcAft>
                <a:spcPct val="0"/>
              </a:spcAft>
              <a:buClr>
                <a:srgbClr val="99FF99"/>
              </a:buClr>
              <a:buSzPct val="80000"/>
              <a:buNone/>
              <a:defRPr/>
            </a:pPr>
            <a:r>
              <a:rPr lang="fa-IR" sz="3200" b="1" kern="0" dirty="0">
                <a:solidFill>
                  <a:schemeClr val="tx1"/>
                </a:solidFill>
                <a:effectLst>
                  <a:outerShdw blurRad="38100" dist="38100" dir="2700000" algn="tl">
                    <a:srgbClr val="000000"/>
                  </a:outerShdw>
                </a:effectLst>
                <a:latin typeface="Arial"/>
                <a:cs typeface="B Nazanin" pitchFamily="2" charset="-78"/>
              </a:rPr>
              <a:t>شرایطی که برای موفقیت آمیز بودن کار لازم است</a:t>
            </a:r>
          </a:p>
          <a:p>
            <a:pPr marL="342900" lvl="0" indent="-342900" algn="r" rtl="1" fontAlgn="base">
              <a:spcBef>
                <a:spcPct val="20000"/>
              </a:spcBef>
              <a:spcAft>
                <a:spcPct val="0"/>
              </a:spcAft>
              <a:buClr>
                <a:srgbClr val="99FF99"/>
              </a:buClr>
              <a:buSzPct val="80000"/>
              <a:buNone/>
              <a:defRPr/>
            </a:pPr>
            <a:endParaRPr lang="fa-IR" sz="3200" b="1" kern="0" dirty="0">
              <a:solidFill>
                <a:srgbClr val="FFFFFF"/>
              </a:solidFill>
              <a:effectLst>
                <a:outerShdw blurRad="38100" dist="38100" dir="2700000" algn="tl">
                  <a:srgbClr val="000000"/>
                </a:outerShdw>
              </a:effectLst>
              <a:latin typeface="Arial"/>
              <a:cs typeface="B Nazanin" pitchFamily="2" charset="-78"/>
            </a:endParaRPr>
          </a:p>
          <a:p>
            <a:pPr marL="342900" lvl="0" indent="-342900" algn="r" rtl="1" fontAlgn="base">
              <a:spcBef>
                <a:spcPct val="20000"/>
              </a:spcBef>
              <a:spcAft>
                <a:spcPct val="0"/>
              </a:spcAft>
              <a:buClr>
                <a:srgbClr val="99FF99"/>
              </a:buClr>
              <a:buSzPct val="80000"/>
              <a:buNone/>
              <a:defRPr/>
            </a:pPr>
            <a:r>
              <a:rPr lang="fa-IR" sz="3200" b="1" kern="0" dirty="0">
                <a:solidFill>
                  <a:srgbClr val="0088E4"/>
                </a:solidFill>
                <a:effectLst>
                  <a:outerShdw blurRad="38100" dist="38100" dir="2700000" algn="tl">
                    <a:srgbClr val="000000"/>
                  </a:outerShdw>
                </a:effectLst>
                <a:latin typeface="Arial"/>
                <a:cs typeface="B Nazanin" pitchFamily="2" charset="-78"/>
              </a:rPr>
              <a:t>2- معیارهای اخلاقی </a:t>
            </a:r>
          </a:p>
          <a:p>
            <a:pPr marL="342900" lvl="0" indent="-342900" algn="r" rtl="1" fontAlgn="base">
              <a:spcBef>
                <a:spcPct val="20000"/>
              </a:spcBef>
              <a:spcAft>
                <a:spcPct val="0"/>
              </a:spcAft>
              <a:buClr>
                <a:srgbClr val="99FF99"/>
              </a:buClr>
              <a:buSzPct val="80000"/>
              <a:buNone/>
              <a:defRPr/>
            </a:pPr>
            <a:r>
              <a:rPr lang="fa-IR" sz="3200" b="1" kern="0" dirty="0">
                <a:solidFill>
                  <a:schemeClr val="tx1"/>
                </a:solidFill>
                <a:effectLst>
                  <a:outerShdw blurRad="38100" dist="38100" dir="2700000" algn="tl">
                    <a:srgbClr val="000000"/>
                  </a:outerShdw>
                </a:effectLst>
                <a:latin typeface="Arial"/>
                <a:cs typeface="B Nazanin" pitchFamily="2" charset="-78"/>
              </a:rPr>
              <a:t>صفات و خصوصیات خوب انسانی</a:t>
            </a:r>
          </a:p>
          <a:p>
            <a:pPr marL="342900" lvl="0" indent="-342900" algn="r" rtl="1" fontAlgn="base">
              <a:spcBef>
                <a:spcPct val="20000"/>
              </a:spcBef>
              <a:spcAft>
                <a:spcPct val="0"/>
              </a:spcAft>
              <a:buClr>
                <a:srgbClr val="99FF99"/>
              </a:buClr>
              <a:buSzPct val="80000"/>
              <a:buNone/>
              <a:defRPr/>
            </a:pPr>
            <a:endParaRPr lang="fa-IR" sz="3200" b="1" kern="0" dirty="0">
              <a:solidFill>
                <a:srgbClr val="FFFFFF"/>
              </a:solidFill>
              <a:effectLst>
                <a:outerShdw blurRad="38100" dist="38100" dir="2700000" algn="tl">
                  <a:srgbClr val="000000"/>
                </a:outerShdw>
              </a:effectLst>
              <a:latin typeface="Arial"/>
              <a:cs typeface="B Nazanin" pitchFamily="2" charset="-78"/>
            </a:endParaRPr>
          </a:p>
          <a:p>
            <a:pPr marL="342900" lvl="0" indent="-342900" algn="r" rtl="1" fontAlgn="base">
              <a:spcBef>
                <a:spcPct val="20000"/>
              </a:spcBef>
              <a:spcAft>
                <a:spcPct val="0"/>
              </a:spcAft>
              <a:buClr>
                <a:srgbClr val="99FF99"/>
              </a:buClr>
              <a:buSzPct val="80000"/>
              <a:buNone/>
              <a:defRPr/>
            </a:pPr>
            <a:r>
              <a:rPr lang="fa-IR" sz="3200" b="1" kern="0" dirty="0">
                <a:solidFill>
                  <a:srgbClr val="0088E4"/>
                </a:solidFill>
                <a:effectLst>
                  <a:outerShdw blurRad="38100" dist="38100" dir="2700000" algn="tl">
                    <a:srgbClr val="000000"/>
                  </a:outerShdw>
                </a:effectLst>
                <a:latin typeface="Arial"/>
                <a:cs typeface="B Nazanin" pitchFamily="2" charset="-78"/>
              </a:rPr>
              <a:t>3- معیارهای ارزشی</a:t>
            </a:r>
          </a:p>
          <a:p>
            <a:pPr marL="342900" lvl="0" indent="-342900" algn="r" rtl="1" fontAlgn="base">
              <a:spcBef>
                <a:spcPct val="20000"/>
              </a:spcBef>
              <a:spcAft>
                <a:spcPct val="0"/>
              </a:spcAft>
              <a:buClr>
                <a:srgbClr val="99FF99"/>
              </a:buClr>
              <a:buSzPct val="80000"/>
              <a:buNone/>
              <a:defRPr/>
            </a:pPr>
            <a:r>
              <a:rPr lang="fa-IR" sz="3200" b="1" kern="0" dirty="0">
                <a:solidFill>
                  <a:schemeClr val="tx1"/>
                </a:solidFill>
                <a:effectLst>
                  <a:outerShdw blurRad="38100" dist="38100" dir="2700000" algn="tl">
                    <a:srgbClr val="000000"/>
                  </a:outerShdw>
                </a:effectLst>
                <a:latin typeface="Arial"/>
                <a:cs typeface="B Nazanin" pitchFamily="2" charset="-78"/>
              </a:rPr>
              <a:t>ریشه در جهان بینی انسان دارند</a:t>
            </a:r>
            <a:endParaRPr lang="en-US" sz="3200" b="1" kern="0" dirty="0">
              <a:solidFill>
                <a:schemeClr val="tx1"/>
              </a:solidFill>
              <a:effectLst>
                <a:outerShdw blurRad="38100" dist="38100" dir="2700000" algn="tl">
                  <a:srgbClr val="000000"/>
                </a:outerShdw>
              </a:effectLst>
              <a:latin typeface="Arial"/>
              <a:cs typeface="B Nazanin" pitchFamily="2" charset="-78"/>
            </a:endParaRPr>
          </a:p>
          <a:p>
            <a:endParaRPr lang="fa-IR" dirty="0"/>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1746467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4400" b="1" kern="0" spc="0" dirty="0">
                <a:solidFill>
                  <a:srgbClr val="FF0000"/>
                </a:solidFill>
                <a:effectLst>
                  <a:outerShdw blurRad="38100" dist="38100" dir="2700000" algn="tl">
                    <a:srgbClr val="000000"/>
                  </a:outerShdw>
                </a:effectLst>
                <a:latin typeface="Arial"/>
                <a:cs typeface="B Nazanin" pitchFamily="2" charset="-78"/>
              </a:rPr>
              <a:t>انحرافات در ارزشیابی عملکرد کارکنان</a:t>
            </a:r>
            <a:endParaRPr lang="fa-IR" dirty="0"/>
          </a:p>
        </p:txBody>
      </p:sp>
      <p:sp>
        <p:nvSpPr>
          <p:cNvPr id="3" name="Content Placeholder 2"/>
          <p:cNvSpPr>
            <a:spLocks noGrp="1"/>
          </p:cNvSpPr>
          <p:nvPr>
            <p:ph idx="1"/>
          </p:nvPr>
        </p:nvSpPr>
        <p:spPr/>
        <p:txBody>
          <a:bodyPr>
            <a:normAutofit fontScale="92500" lnSpcReduction="10000"/>
          </a:bodyPr>
          <a:lstStyle/>
          <a:p>
            <a:pPr marL="342900" lvl="0" indent="-342900" algn="just" rtl="1" fontAlgn="base">
              <a:spcBef>
                <a:spcPct val="20000"/>
              </a:spcBef>
              <a:spcAft>
                <a:spcPct val="0"/>
              </a:spcAft>
              <a:buClr>
                <a:srgbClr val="99FF99"/>
              </a:buClr>
              <a:buSzPct val="80000"/>
              <a:buFont typeface="Wingdings" pitchFamily="2" charset="2"/>
              <a:buChar char="Ø"/>
              <a:defRPr/>
            </a:pPr>
            <a:r>
              <a:rPr lang="fa-IR" sz="2400" b="1" kern="0" dirty="0">
                <a:solidFill>
                  <a:schemeClr val="tx1"/>
                </a:solidFill>
                <a:effectLst>
                  <a:outerShdw blurRad="38100" dist="38100" dir="2700000" algn="tl">
                    <a:srgbClr val="000000"/>
                  </a:outerShdw>
                </a:effectLst>
                <a:latin typeface="Arial"/>
                <a:cs typeface="B Nazanin" pitchFamily="2" charset="-78"/>
              </a:rPr>
              <a:t>یکی از بزرگترین عوامل انحرافات در ارزشیابی، </a:t>
            </a:r>
            <a:r>
              <a:rPr lang="fa-IR" sz="2400" b="1" kern="0" dirty="0" smtClean="0">
                <a:solidFill>
                  <a:schemeClr val="tx1"/>
                </a:solidFill>
                <a:effectLst>
                  <a:outerShdw blurRad="38100" dist="38100" dir="2700000" algn="tl">
                    <a:srgbClr val="000000"/>
                  </a:outerShdw>
                </a:effectLst>
                <a:latin typeface="Arial"/>
                <a:cs typeface="B Nazanin" pitchFamily="2" charset="-78"/>
              </a:rPr>
              <a:t>ارزشیابی </a:t>
            </a:r>
            <a:r>
              <a:rPr lang="fa-IR" sz="2400" b="1" kern="0" dirty="0">
                <a:solidFill>
                  <a:schemeClr val="tx1"/>
                </a:solidFill>
                <a:effectLst>
                  <a:outerShdw blurRad="38100" dist="38100" dir="2700000" algn="tl">
                    <a:srgbClr val="000000"/>
                  </a:outerShdw>
                </a:effectLst>
                <a:latin typeface="Arial"/>
                <a:cs typeface="B Nazanin" pitchFamily="2" charset="-78"/>
              </a:rPr>
              <a:t>های </a:t>
            </a:r>
            <a:r>
              <a:rPr lang="fa-IR" sz="2400" b="1" kern="0" dirty="0" smtClean="0">
                <a:solidFill>
                  <a:schemeClr val="tx1"/>
                </a:solidFill>
                <a:effectLst>
                  <a:outerShdw blurRad="38100" dist="38100" dir="2700000" algn="tl">
                    <a:srgbClr val="000000"/>
                  </a:outerShdw>
                </a:effectLst>
                <a:latin typeface="Arial"/>
                <a:cs typeface="B Nazanin" pitchFamily="2" charset="-78"/>
              </a:rPr>
              <a:t>ذهنی است،</a:t>
            </a:r>
            <a:r>
              <a:rPr lang="fa-IR" sz="2400" dirty="0" smtClean="0">
                <a:solidFill>
                  <a:srgbClr val="000000">
                    <a:lumMod val="75000"/>
                    <a:lumOff val="25000"/>
                  </a:srgbClr>
                </a:solidFill>
                <a:cs typeface="B Nazanin" panose="00000400000000000000" pitchFamily="2" charset="-78"/>
              </a:rPr>
              <a:t> </a:t>
            </a:r>
            <a:r>
              <a:rPr lang="fa-IR" sz="2400" b="1" dirty="0" smtClean="0">
                <a:solidFill>
                  <a:srgbClr val="000000">
                    <a:lumMod val="75000"/>
                    <a:lumOff val="25000"/>
                  </a:srgbClr>
                </a:solidFill>
                <a:cs typeface="B Nazanin" panose="00000400000000000000" pitchFamily="2" charset="-78"/>
              </a:rPr>
              <a:t>بطور </a:t>
            </a:r>
            <a:r>
              <a:rPr lang="fa-IR" sz="2400" b="1" dirty="0">
                <a:solidFill>
                  <a:srgbClr val="000000">
                    <a:lumMod val="75000"/>
                    <a:lumOff val="25000"/>
                  </a:srgbClr>
                </a:solidFill>
                <a:cs typeface="B Nazanin" panose="00000400000000000000" pitchFamily="2" charset="-78"/>
              </a:rPr>
              <a:t>کلی خطاهاي شناسايي شده بالقوه در سيستم‌هاي ارزشيابي عملكرد شامل : </a:t>
            </a:r>
            <a:endParaRPr lang="fa-IR" sz="2400" b="1" dirty="0" smtClean="0">
              <a:solidFill>
                <a:srgbClr val="000000">
                  <a:lumMod val="75000"/>
                  <a:lumOff val="25000"/>
                </a:srgbClr>
              </a:solidFill>
              <a:cs typeface="B Nazanin" panose="00000400000000000000" pitchFamily="2" charset="-78"/>
            </a:endParaRPr>
          </a:p>
          <a:p>
            <a:pPr marL="342900" lvl="0" indent="-342900" algn="just" rtl="1" fontAlgn="base">
              <a:spcBef>
                <a:spcPct val="20000"/>
              </a:spcBef>
              <a:spcAft>
                <a:spcPct val="0"/>
              </a:spcAft>
              <a:buClr>
                <a:srgbClr val="99FF99"/>
              </a:buClr>
              <a:buSzPct val="80000"/>
              <a:buFont typeface="Wingdings" pitchFamily="2" charset="2"/>
              <a:buChar char="Ø"/>
              <a:defRPr/>
            </a:pPr>
            <a:r>
              <a:rPr lang="fa-IR" sz="2800" b="1" dirty="0" smtClean="0">
                <a:solidFill>
                  <a:schemeClr val="tx1"/>
                </a:solidFill>
                <a:cs typeface="B Nazanin" panose="00000400000000000000" pitchFamily="2" charset="-78"/>
              </a:rPr>
              <a:t>1- استانداردهاي ارزيابي</a:t>
            </a:r>
            <a:endParaRPr lang="fa-IR" sz="2800" b="1" kern="0" dirty="0" smtClean="0">
              <a:solidFill>
                <a:schemeClr val="tx1"/>
              </a:solidFill>
              <a:effectLst>
                <a:outerShdw blurRad="38100" dist="38100" dir="2700000" algn="tl">
                  <a:srgbClr val="000000"/>
                </a:outerShdw>
              </a:effectLst>
              <a:latin typeface="Arial"/>
              <a:cs typeface="B Nazanin" pitchFamily="2" charset="-78"/>
            </a:endParaRPr>
          </a:p>
          <a:p>
            <a:pPr marL="342900" lvl="0" indent="-342900" algn="just" rtl="1" fontAlgn="base">
              <a:spcBef>
                <a:spcPct val="20000"/>
              </a:spcBef>
              <a:spcAft>
                <a:spcPct val="0"/>
              </a:spcAft>
              <a:buClr>
                <a:srgbClr val="99FF99"/>
              </a:buClr>
              <a:buSzPct val="80000"/>
              <a:buNone/>
              <a:defRPr/>
            </a:pPr>
            <a:r>
              <a:rPr lang="fa-IR" sz="2800" kern="0" dirty="0" smtClean="0">
                <a:solidFill>
                  <a:schemeClr val="tx1"/>
                </a:solidFill>
                <a:effectLst>
                  <a:outerShdw blurRad="38100" dist="38100" dir="2700000" algn="tl">
                    <a:srgbClr val="000000"/>
                  </a:outerShdw>
                </a:effectLst>
                <a:latin typeface="Arial"/>
                <a:cs typeface="B Nazanin" pitchFamily="2" charset="-78"/>
              </a:rPr>
              <a:t>2 - </a:t>
            </a:r>
            <a:r>
              <a:rPr lang="fa-IR" sz="2600" b="1" dirty="0">
                <a:solidFill>
                  <a:schemeClr val="tx1"/>
                </a:solidFill>
                <a:cs typeface="B Nazanin" panose="00000400000000000000" pitchFamily="2" charset="-78"/>
              </a:rPr>
              <a:t>تازگي رويدادها</a:t>
            </a:r>
            <a:endParaRPr lang="fa-IR" sz="2600" kern="0" dirty="0" smtClean="0">
              <a:solidFill>
                <a:schemeClr val="tx1"/>
              </a:solidFill>
              <a:effectLst>
                <a:outerShdw blurRad="38100" dist="38100" dir="2700000" algn="tl">
                  <a:srgbClr val="000000"/>
                </a:outerShdw>
              </a:effectLst>
              <a:latin typeface="Arial"/>
              <a:cs typeface="B Nazanin" pitchFamily="2" charset="-78"/>
            </a:endParaRPr>
          </a:p>
          <a:p>
            <a:pPr marL="342900" lvl="0" indent="-342900" algn="just" rtl="1" fontAlgn="base">
              <a:spcBef>
                <a:spcPct val="20000"/>
              </a:spcBef>
              <a:spcAft>
                <a:spcPct val="0"/>
              </a:spcAft>
              <a:buClr>
                <a:srgbClr val="99FF99"/>
              </a:buClr>
              <a:buSzPct val="80000"/>
              <a:buNone/>
              <a:defRPr/>
            </a:pPr>
            <a:r>
              <a:rPr lang="fa-IR" sz="2800" kern="0" dirty="0" smtClean="0">
                <a:solidFill>
                  <a:schemeClr val="tx1"/>
                </a:solidFill>
                <a:effectLst>
                  <a:outerShdw blurRad="38100" dist="38100" dir="2700000" algn="tl">
                    <a:srgbClr val="000000"/>
                  </a:outerShdw>
                </a:effectLst>
                <a:latin typeface="Arial"/>
                <a:cs typeface="B Nazanin" pitchFamily="2" charset="-78"/>
              </a:rPr>
              <a:t>3- قضاوتهای شخصی ( خطای هاله ای)</a:t>
            </a:r>
          </a:p>
          <a:p>
            <a:pPr marL="342900" lvl="0" indent="-342900" algn="just" rtl="1" fontAlgn="base">
              <a:spcBef>
                <a:spcPct val="20000"/>
              </a:spcBef>
              <a:spcAft>
                <a:spcPct val="0"/>
              </a:spcAft>
              <a:buClr>
                <a:srgbClr val="99FF99"/>
              </a:buClr>
              <a:buSzPct val="80000"/>
              <a:buNone/>
              <a:defRPr/>
            </a:pPr>
            <a:r>
              <a:rPr lang="fa-IR" sz="2800" kern="0" dirty="0" smtClean="0">
                <a:solidFill>
                  <a:schemeClr val="tx1"/>
                </a:solidFill>
                <a:effectLst>
                  <a:outerShdw blurRad="38100" dist="38100" dir="2700000" algn="tl">
                    <a:srgbClr val="000000"/>
                  </a:outerShdw>
                </a:effectLst>
                <a:latin typeface="Arial"/>
                <a:cs typeface="B Nazanin" pitchFamily="2" charset="-78"/>
              </a:rPr>
              <a:t>4- </a:t>
            </a:r>
            <a:r>
              <a:rPr lang="fa-IR" sz="2800" kern="0" dirty="0">
                <a:solidFill>
                  <a:schemeClr val="tx1"/>
                </a:solidFill>
                <a:effectLst>
                  <a:outerShdw blurRad="38100" dist="38100" dir="2700000" algn="tl">
                    <a:srgbClr val="000000"/>
                  </a:outerShdw>
                </a:effectLst>
                <a:latin typeface="Arial"/>
                <a:cs typeface="B Nazanin" pitchFamily="2" charset="-78"/>
              </a:rPr>
              <a:t>تمایل به ارزشیابی متوسط ( خطای گرایش به مرکز)</a:t>
            </a:r>
          </a:p>
          <a:p>
            <a:pPr marL="342900" lvl="0" indent="-342900" algn="just" rtl="1" fontAlgn="base">
              <a:spcBef>
                <a:spcPct val="20000"/>
              </a:spcBef>
              <a:spcAft>
                <a:spcPct val="0"/>
              </a:spcAft>
              <a:buClr>
                <a:srgbClr val="99FF99"/>
              </a:buClr>
              <a:buSzPct val="80000"/>
              <a:buNone/>
              <a:defRPr/>
            </a:pPr>
            <a:r>
              <a:rPr lang="fa-IR" sz="2800" kern="0" dirty="0" smtClean="0">
                <a:solidFill>
                  <a:schemeClr val="tx1"/>
                </a:solidFill>
                <a:effectLst>
                  <a:outerShdw blurRad="38100" dist="38100" dir="2700000" algn="tl">
                    <a:srgbClr val="000000"/>
                  </a:outerShdw>
                </a:effectLst>
                <a:latin typeface="Arial"/>
                <a:cs typeface="B Nazanin" pitchFamily="2" charset="-78"/>
              </a:rPr>
              <a:t>5- </a:t>
            </a:r>
            <a:r>
              <a:rPr lang="fa-IR" sz="2800" kern="0" dirty="0">
                <a:solidFill>
                  <a:schemeClr val="tx1"/>
                </a:solidFill>
                <a:effectLst>
                  <a:outerShdw blurRad="38100" dist="38100" dir="2700000" algn="tl">
                    <a:srgbClr val="000000"/>
                  </a:outerShdw>
                </a:effectLst>
                <a:latin typeface="Arial"/>
                <a:cs typeface="B Nazanin" pitchFamily="2" charset="-78"/>
              </a:rPr>
              <a:t>سختگیری های بی مورد</a:t>
            </a:r>
          </a:p>
          <a:p>
            <a:pPr marL="342900" lvl="0" indent="-342900" algn="just" rtl="1" fontAlgn="base">
              <a:spcBef>
                <a:spcPct val="20000"/>
              </a:spcBef>
              <a:spcAft>
                <a:spcPct val="0"/>
              </a:spcAft>
              <a:buClr>
                <a:srgbClr val="99FF99"/>
              </a:buClr>
              <a:buSzPct val="80000"/>
              <a:buNone/>
              <a:defRPr/>
            </a:pPr>
            <a:r>
              <a:rPr lang="fa-IR" sz="2800" kern="0" dirty="0" smtClean="0">
                <a:solidFill>
                  <a:schemeClr val="tx1"/>
                </a:solidFill>
                <a:effectLst>
                  <a:outerShdw blurRad="38100" dist="38100" dir="2700000" algn="tl">
                    <a:srgbClr val="000000"/>
                  </a:outerShdw>
                </a:effectLst>
                <a:latin typeface="Arial"/>
                <a:cs typeface="B Nazanin" pitchFamily="2" charset="-78"/>
              </a:rPr>
              <a:t>6- </a:t>
            </a:r>
            <a:r>
              <a:rPr lang="fa-IR" sz="2800" kern="0" dirty="0">
                <a:solidFill>
                  <a:schemeClr val="tx1"/>
                </a:solidFill>
                <a:effectLst>
                  <a:outerShdw blurRad="38100" dist="38100" dir="2700000" algn="tl">
                    <a:srgbClr val="000000"/>
                  </a:outerShdw>
                </a:effectLst>
                <a:latin typeface="Arial"/>
                <a:cs typeface="B Nazanin" pitchFamily="2" charset="-78"/>
              </a:rPr>
              <a:t>گرایش به تبعیض</a:t>
            </a:r>
          </a:p>
          <a:p>
            <a:pPr marL="342900" lvl="0" indent="-342900" algn="just" rtl="1" fontAlgn="base">
              <a:spcBef>
                <a:spcPct val="20000"/>
              </a:spcBef>
              <a:spcAft>
                <a:spcPct val="0"/>
              </a:spcAft>
              <a:buClr>
                <a:srgbClr val="99FF99"/>
              </a:buClr>
              <a:buSzPct val="80000"/>
              <a:buNone/>
              <a:defRPr/>
            </a:pPr>
            <a:r>
              <a:rPr lang="fa-IR" sz="2800" kern="0" dirty="0" smtClean="0">
                <a:solidFill>
                  <a:schemeClr val="tx1"/>
                </a:solidFill>
                <a:effectLst>
                  <a:outerShdw blurRad="38100" dist="38100" dir="2700000" algn="tl">
                    <a:srgbClr val="000000"/>
                  </a:outerShdw>
                </a:effectLst>
                <a:latin typeface="Arial"/>
                <a:cs typeface="B Nazanin" pitchFamily="2" charset="-78"/>
              </a:rPr>
              <a:t>7- </a:t>
            </a:r>
            <a:r>
              <a:rPr lang="fa-IR" sz="2800" kern="0" dirty="0">
                <a:solidFill>
                  <a:schemeClr val="tx1"/>
                </a:solidFill>
                <a:effectLst>
                  <a:outerShdw blurRad="38100" dist="38100" dir="2700000" algn="tl">
                    <a:srgbClr val="000000"/>
                  </a:outerShdw>
                </a:effectLst>
                <a:latin typeface="Arial"/>
                <a:cs typeface="B Nazanin" pitchFamily="2" charset="-78"/>
              </a:rPr>
              <a:t>معیارهای فرهنگی ارزیاب</a:t>
            </a:r>
          </a:p>
          <a:p>
            <a:pPr marL="342900" lvl="0" indent="-342900" algn="just" rtl="1" fontAlgn="base">
              <a:spcBef>
                <a:spcPct val="20000"/>
              </a:spcBef>
              <a:spcAft>
                <a:spcPct val="0"/>
              </a:spcAft>
              <a:buClr>
                <a:srgbClr val="99FF99"/>
              </a:buClr>
              <a:buSzPct val="80000"/>
              <a:buNone/>
              <a:defRPr/>
            </a:pPr>
            <a:r>
              <a:rPr lang="fa-IR" sz="2800" kern="0" dirty="0" smtClean="0">
                <a:solidFill>
                  <a:schemeClr val="tx1"/>
                </a:solidFill>
                <a:effectLst>
                  <a:outerShdw blurRad="38100" dist="38100" dir="2700000" algn="tl">
                    <a:srgbClr val="000000"/>
                  </a:outerShdw>
                </a:effectLst>
                <a:latin typeface="Arial"/>
                <a:cs typeface="B Nazanin" pitchFamily="2" charset="-78"/>
              </a:rPr>
              <a:t>8- </a:t>
            </a:r>
            <a:r>
              <a:rPr lang="fa-IR" sz="2800" kern="0" dirty="0">
                <a:solidFill>
                  <a:schemeClr val="tx1"/>
                </a:solidFill>
                <a:effectLst>
                  <a:outerShdw blurRad="38100" dist="38100" dir="2700000" algn="tl">
                    <a:srgbClr val="000000"/>
                  </a:outerShdw>
                </a:effectLst>
                <a:latin typeface="Arial"/>
                <a:cs typeface="B Nazanin" pitchFamily="2" charset="-78"/>
              </a:rPr>
              <a:t>تاثیر رفتارهای آخر سال</a:t>
            </a:r>
          </a:p>
          <a:p>
            <a:pPr marL="342900" lvl="0" indent="-342900" algn="just" rtl="1" fontAlgn="base">
              <a:spcBef>
                <a:spcPct val="20000"/>
              </a:spcBef>
              <a:spcAft>
                <a:spcPct val="0"/>
              </a:spcAft>
              <a:buClr>
                <a:srgbClr val="99FF99"/>
              </a:buClr>
              <a:buSzPct val="80000"/>
              <a:buNone/>
              <a:defRPr/>
            </a:pPr>
            <a:endParaRPr lang="en-US" sz="2800" b="1" kern="0" dirty="0">
              <a:solidFill>
                <a:srgbClr val="FFFFFF"/>
              </a:solidFill>
              <a:effectLst>
                <a:outerShdw blurRad="38100" dist="38100" dir="2700000" algn="tl">
                  <a:srgbClr val="000000"/>
                </a:outerShdw>
              </a:effectLst>
              <a:latin typeface="Arial"/>
              <a:cs typeface="B Nazanin" pitchFamily="2" charset="-78"/>
            </a:endParaRPr>
          </a:p>
          <a:p>
            <a:endParaRPr lang="fa-IR" dirty="0"/>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443201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10000"/>
          </a:bodyPr>
          <a:lstStyle/>
          <a:p>
            <a:pPr lvl="0" algn="just" rtl="1">
              <a:buClr>
                <a:srgbClr val="E48312"/>
              </a:buClr>
            </a:pPr>
            <a:r>
              <a:rPr lang="fa-IR" sz="3200" b="1" dirty="0">
                <a:solidFill>
                  <a:srgbClr val="FF0000"/>
                </a:solidFill>
                <a:cs typeface="B Nazanin" panose="00000400000000000000" pitchFamily="2" charset="-78"/>
              </a:rPr>
              <a:t>- استانداردهاي ارزيابي:</a:t>
            </a:r>
          </a:p>
          <a:p>
            <a:pPr lvl="0" algn="just" rtl="1">
              <a:buClr>
                <a:srgbClr val="E48312"/>
              </a:buClr>
            </a:pPr>
            <a:r>
              <a:rPr lang="fa-IR" sz="3000" b="1" dirty="0">
                <a:solidFill>
                  <a:srgbClr val="000000">
                    <a:lumMod val="75000"/>
                    <a:lumOff val="25000"/>
                  </a:srgbClr>
                </a:solidFill>
                <a:cs typeface="B Nazanin" panose="00000400000000000000" pitchFamily="2" charset="-78"/>
              </a:rPr>
              <a:t>اين مشكل هنگامي رخ مي‌دهد كه تفاوتهاي ادراكي در معني و مفهوم كلمات بكار گرفته شده در ارزشيابي كاركنان وجود داشته باشد. بنابراين، خوب، دقيق، ارضاء كننده و عالي ممكن است براي ارزيابان متعدد معاني متفاوتي داشته باشد</a:t>
            </a:r>
            <a:r>
              <a:rPr lang="fa-IR" sz="3000" b="1" dirty="0" smtClean="0">
                <a:solidFill>
                  <a:srgbClr val="000000">
                    <a:lumMod val="75000"/>
                    <a:lumOff val="25000"/>
                  </a:srgbClr>
                </a:solidFill>
                <a:cs typeface="B Nazanin" panose="00000400000000000000" pitchFamily="2" charset="-78"/>
              </a:rPr>
              <a:t>.</a:t>
            </a:r>
          </a:p>
          <a:p>
            <a:pPr lvl="0" algn="r" rtl="1">
              <a:buClr>
                <a:srgbClr val="E48312"/>
              </a:buClr>
            </a:pPr>
            <a:r>
              <a:rPr lang="fa-IR" sz="3200" b="1" dirty="0" smtClean="0">
                <a:solidFill>
                  <a:srgbClr val="FF0000"/>
                </a:solidFill>
                <a:cs typeface="B Nazanin" panose="00000400000000000000" pitchFamily="2" charset="-78"/>
              </a:rPr>
              <a:t>- </a:t>
            </a:r>
            <a:r>
              <a:rPr lang="fa-IR" sz="3200" b="1" dirty="0">
                <a:solidFill>
                  <a:srgbClr val="FF0000"/>
                </a:solidFill>
                <a:cs typeface="B Nazanin" panose="00000400000000000000" pitchFamily="2" charset="-78"/>
              </a:rPr>
              <a:t>تازگي رويدادها:</a:t>
            </a:r>
          </a:p>
          <a:p>
            <a:pPr lvl="0" algn="just" rtl="1">
              <a:buClr>
                <a:srgbClr val="E48312"/>
              </a:buClr>
            </a:pPr>
            <a:r>
              <a:rPr lang="fa-IR" sz="3000" b="1" dirty="0">
                <a:solidFill>
                  <a:srgbClr val="000000">
                    <a:lumMod val="75000"/>
                    <a:lumOff val="25000"/>
                  </a:srgbClr>
                </a:solidFill>
                <a:cs typeface="B Nazanin" panose="00000400000000000000" pitchFamily="2" charset="-78"/>
              </a:rPr>
              <a:t>يكي از مشكلات سيستم‌هاي ارزيابي چهارچوب زماني رفتار ارزيابي شده است. ارزيابان اغلب رفتارهاي گذشته را نسبت به رفتار در حال حاضر كارمند فراموش مي‌كنند. لذا افراد براساس نتايج رفتار چند هفته گذشته خود ارزيابي مي‌شوند نه ميانگين رفتار 6 ماهه خود.</a:t>
            </a:r>
            <a:endParaRPr lang="en-US" sz="3000" b="1" dirty="0">
              <a:solidFill>
                <a:srgbClr val="000000">
                  <a:lumMod val="75000"/>
                  <a:lumOff val="25000"/>
                </a:srgbClr>
              </a:solidFill>
            </a:endParaRPr>
          </a:p>
          <a:p>
            <a:pPr lvl="0" algn="just" rtl="1">
              <a:buClr>
                <a:srgbClr val="E48312"/>
              </a:buClr>
            </a:pPr>
            <a:endParaRPr lang="en-US" sz="3200" dirty="0">
              <a:solidFill>
                <a:srgbClr val="000000">
                  <a:lumMod val="75000"/>
                  <a:lumOff val="25000"/>
                </a:srgbClr>
              </a:solidFill>
              <a:cs typeface="B Nazanin" pitchFamily="2" charset="-78"/>
            </a:endParaRPr>
          </a:p>
          <a:p>
            <a:endParaRPr lang="fa-IR" dirty="0"/>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40706752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a:xfrm>
            <a:off x="1110159" y="206102"/>
            <a:ext cx="10058400" cy="5988677"/>
          </a:xfrm>
        </p:spPr>
        <p:txBody>
          <a:bodyPr/>
          <a:lstStyle/>
          <a:p>
            <a:pPr algn="r"/>
            <a:r>
              <a:rPr lang="fa-IR" sz="2400" b="1" kern="0" dirty="0">
                <a:solidFill>
                  <a:srgbClr val="FF0000"/>
                </a:solidFill>
                <a:effectLst>
                  <a:outerShdw blurRad="38100" dist="38100" dir="2700000" algn="tl">
                    <a:srgbClr val="000000"/>
                  </a:outerShdw>
                </a:effectLst>
                <a:latin typeface="Arial"/>
                <a:ea typeface="+mj-ea"/>
                <a:cs typeface="B Nazanin" pitchFamily="2" charset="-78"/>
              </a:rPr>
              <a:t>خطای هاله </a:t>
            </a:r>
            <a:r>
              <a:rPr lang="fa-IR" sz="2400" b="1" kern="0" dirty="0" smtClean="0">
                <a:solidFill>
                  <a:srgbClr val="FF0000"/>
                </a:solidFill>
                <a:effectLst>
                  <a:outerShdw blurRad="38100" dist="38100" dir="2700000" algn="tl">
                    <a:srgbClr val="000000"/>
                  </a:outerShdw>
                </a:effectLst>
                <a:latin typeface="Arial"/>
                <a:ea typeface="+mj-ea"/>
                <a:cs typeface="B Nazanin" pitchFamily="2" charset="-78"/>
              </a:rPr>
              <a:t>ای</a:t>
            </a:r>
          </a:p>
          <a:p>
            <a:pPr marL="342900" lvl="0" indent="-342900" algn="just" rtl="1" fontAlgn="base">
              <a:lnSpc>
                <a:spcPct val="100000"/>
              </a:lnSpc>
              <a:spcBef>
                <a:spcPct val="20000"/>
              </a:spcBef>
              <a:spcAft>
                <a:spcPct val="0"/>
              </a:spcAft>
              <a:buClr>
                <a:srgbClr val="99FF99"/>
              </a:buClr>
              <a:buSzPct val="80000"/>
              <a:buFont typeface="Wingdings" pitchFamily="2" charset="2"/>
              <a:buChar char="Ø"/>
              <a:defRPr/>
            </a:pPr>
            <a:r>
              <a:rPr lang="fa-IR" b="1" kern="0" dirty="0">
                <a:solidFill>
                  <a:schemeClr val="tx1"/>
                </a:solidFill>
                <a:effectLst>
                  <a:outerShdw blurRad="38100" dist="38100" dir="2700000" algn="tl">
                    <a:srgbClr val="000000"/>
                  </a:outerShdw>
                </a:effectLst>
                <a:latin typeface="Arial"/>
                <a:cs typeface="B Nazanin" pitchFamily="2" charset="-78"/>
              </a:rPr>
              <a:t>قضاوتهای شخصی به دلایل ذهنی انسانی را موافق یا مخالف شخصی دیگری می سازند.</a:t>
            </a:r>
          </a:p>
          <a:p>
            <a:pPr marL="342900" lvl="0" indent="-342900" algn="just" rtl="1" fontAlgn="base">
              <a:lnSpc>
                <a:spcPct val="100000"/>
              </a:lnSpc>
              <a:spcBef>
                <a:spcPct val="20000"/>
              </a:spcBef>
              <a:spcAft>
                <a:spcPct val="0"/>
              </a:spcAft>
              <a:buClr>
                <a:srgbClr val="99FF99"/>
              </a:buClr>
              <a:buSzPct val="80000"/>
              <a:buNone/>
              <a:defRPr/>
            </a:pPr>
            <a:r>
              <a:rPr lang="fa-IR" b="1" kern="0" dirty="0" smtClean="0">
                <a:solidFill>
                  <a:schemeClr val="tx1"/>
                </a:solidFill>
                <a:effectLst>
                  <a:outerShdw blurRad="38100" dist="38100" dir="2700000" algn="tl">
                    <a:srgbClr val="000000"/>
                  </a:outerShdw>
                </a:effectLst>
                <a:latin typeface="Arial"/>
                <a:cs typeface="B Nazanin" pitchFamily="2" charset="-78"/>
              </a:rPr>
              <a:t>      مانند </a:t>
            </a:r>
            <a:r>
              <a:rPr lang="fa-IR" b="1" kern="0" dirty="0">
                <a:solidFill>
                  <a:schemeClr val="tx1"/>
                </a:solidFill>
                <a:effectLst>
                  <a:outerShdw blurRad="38100" dist="38100" dir="2700000" algn="tl">
                    <a:srgbClr val="000000"/>
                  </a:outerShdw>
                </a:effectLst>
                <a:latin typeface="Arial"/>
                <a:cs typeface="B Nazanin" pitchFamily="2" charset="-78"/>
              </a:rPr>
              <a:t>زمانی که سرپرستی </a:t>
            </a:r>
            <a:r>
              <a:rPr lang="fa-IR" b="1" kern="0" dirty="0" smtClean="0">
                <a:solidFill>
                  <a:schemeClr val="tx1"/>
                </a:solidFill>
                <a:effectLst>
                  <a:outerShdw blurRad="38100" dist="38100" dir="2700000" algn="tl">
                    <a:srgbClr val="000000"/>
                  </a:outerShdw>
                </a:effectLst>
                <a:latin typeface="Arial"/>
                <a:cs typeface="B Nazanin" pitchFamily="2" charset="-78"/>
              </a:rPr>
              <a:t>، کارمند </a:t>
            </a:r>
            <a:r>
              <a:rPr lang="fa-IR" b="1" kern="0" dirty="0">
                <a:solidFill>
                  <a:schemeClr val="tx1"/>
                </a:solidFill>
                <a:effectLst>
                  <a:outerShdw blurRad="38100" dist="38100" dir="2700000" algn="tl">
                    <a:srgbClr val="000000"/>
                  </a:outerShdw>
                </a:effectLst>
                <a:latin typeface="Arial"/>
                <a:cs typeface="B Nazanin" pitchFamily="2" charset="-78"/>
              </a:rPr>
              <a:t>خود را به خاطر یک ویژگی مثبت یا منفی دوست داشته یا نداشت باشد.</a:t>
            </a:r>
          </a:p>
          <a:p>
            <a:pPr marL="342900" lvl="0" indent="-342900" algn="just" rtl="1" fontAlgn="base">
              <a:lnSpc>
                <a:spcPct val="100000"/>
              </a:lnSpc>
              <a:spcBef>
                <a:spcPct val="20000"/>
              </a:spcBef>
              <a:spcAft>
                <a:spcPct val="0"/>
              </a:spcAft>
              <a:buClr>
                <a:srgbClr val="99FF99"/>
              </a:buClr>
              <a:buSzPct val="80000"/>
              <a:buNone/>
              <a:defRPr/>
            </a:pPr>
            <a:r>
              <a:rPr lang="fa-IR" b="1" kern="0" dirty="0" smtClean="0">
                <a:solidFill>
                  <a:schemeClr val="tx1"/>
                </a:solidFill>
                <a:effectLst>
                  <a:outerShdw blurRad="38100" dist="38100" dir="2700000" algn="tl">
                    <a:srgbClr val="000000"/>
                  </a:outerShdw>
                </a:effectLst>
                <a:latin typeface="Arial"/>
                <a:cs typeface="B Nazanin" pitchFamily="2" charset="-78"/>
              </a:rPr>
              <a:t>      خطای </a:t>
            </a:r>
            <a:r>
              <a:rPr lang="fa-IR" b="1" kern="0" dirty="0">
                <a:solidFill>
                  <a:schemeClr val="tx1"/>
                </a:solidFill>
                <a:effectLst>
                  <a:outerShdw blurRad="38100" dist="38100" dir="2700000" algn="tl">
                    <a:srgbClr val="000000"/>
                  </a:outerShdw>
                </a:effectLst>
                <a:latin typeface="Arial"/>
                <a:cs typeface="B Nazanin" pitchFamily="2" charset="-78"/>
              </a:rPr>
              <a:t>هاله ای زمانی خطرناک است که شخص ناآگاهانه قضاوت شخصی خود را معیار ارزشیابی عملکرد قرار دهد</a:t>
            </a:r>
            <a:endParaRPr lang="en-US" b="1" kern="0" dirty="0">
              <a:solidFill>
                <a:schemeClr val="tx1"/>
              </a:solidFill>
              <a:effectLst>
                <a:outerShdw blurRad="38100" dist="38100" dir="2700000" algn="tl">
                  <a:srgbClr val="000000"/>
                </a:outerShdw>
              </a:effectLst>
              <a:latin typeface="Arial"/>
              <a:cs typeface="B Nazanin" pitchFamily="2" charset="-78"/>
            </a:endParaRPr>
          </a:p>
          <a:p>
            <a:pPr algn="r"/>
            <a:r>
              <a:rPr lang="fa-IR" sz="2400" b="1" kern="0" dirty="0" smtClean="0">
                <a:solidFill>
                  <a:srgbClr val="FF0000"/>
                </a:solidFill>
                <a:effectLst>
                  <a:outerShdw blurRad="38100" dist="38100" dir="2700000" algn="tl">
                    <a:srgbClr val="000000"/>
                  </a:outerShdw>
                </a:effectLst>
                <a:latin typeface="Arial"/>
                <a:ea typeface="+mj-ea"/>
                <a:cs typeface="B Nazanin" pitchFamily="2" charset="-78"/>
              </a:rPr>
              <a:t>خطای </a:t>
            </a:r>
            <a:r>
              <a:rPr lang="fa-IR" sz="2400" b="1" kern="0" dirty="0">
                <a:solidFill>
                  <a:srgbClr val="FF0000"/>
                </a:solidFill>
                <a:effectLst>
                  <a:outerShdw blurRad="38100" dist="38100" dir="2700000" algn="tl">
                    <a:srgbClr val="000000"/>
                  </a:outerShdw>
                </a:effectLst>
                <a:latin typeface="Arial"/>
                <a:ea typeface="+mj-ea"/>
                <a:cs typeface="B Nazanin" pitchFamily="2" charset="-78"/>
              </a:rPr>
              <a:t>گرایش به </a:t>
            </a:r>
            <a:r>
              <a:rPr lang="fa-IR" sz="2400" b="1" kern="0" dirty="0" smtClean="0">
                <a:solidFill>
                  <a:srgbClr val="FF0000"/>
                </a:solidFill>
                <a:effectLst>
                  <a:outerShdw blurRad="38100" dist="38100" dir="2700000" algn="tl">
                    <a:srgbClr val="000000"/>
                  </a:outerShdw>
                </a:effectLst>
                <a:latin typeface="Arial"/>
                <a:ea typeface="+mj-ea"/>
                <a:cs typeface="B Nazanin" pitchFamily="2" charset="-78"/>
              </a:rPr>
              <a:t>مرکز</a:t>
            </a:r>
          </a:p>
          <a:p>
            <a:pPr marL="342900" lvl="0" indent="-342900" algn="just" rtl="1" fontAlgn="base">
              <a:lnSpc>
                <a:spcPct val="100000"/>
              </a:lnSpc>
              <a:spcBef>
                <a:spcPct val="20000"/>
              </a:spcBef>
              <a:spcAft>
                <a:spcPct val="0"/>
              </a:spcAft>
              <a:buClr>
                <a:srgbClr val="99FF99"/>
              </a:buClr>
              <a:buSzPct val="80000"/>
              <a:buFont typeface="Wingdings" pitchFamily="2" charset="2"/>
              <a:buChar char="Ø"/>
              <a:defRPr/>
            </a:pPr>
            <a:r>
              <a:rPr lang="fa-IR" b="1" kern="0" dirty="0">
                <a:solidFill>
                  <a:schemeClr val="tx1"/>
                </a:solidFill>
                <a:effectLst>
                  <a:outerShdw blurRad="38100" dist="38100" dir="2700000" algn="tl">
                    <a:srgbClr val="000000"/>
                  </a:outerShdw>
                </a:effectLst>
                <a:latin typeface="Arial"/>
                <a:cs typeface="B Nazanin" pitchFamily="2" charset="-78"/>
              </a:rPr>
              <a:t>برخی از سرپرستان تمایلی به سنجیدن عملکرد واقعی کارکنان ندارند بلکه سعی می کنند تا آنها را با در نظر گرفتن یک حد متوسط بسنجند.</a:t>
            </a:r>
            <a:endParaRPr lang="en-US" b="1" kern="0" dirty="0">
              <a:solidFill>
                <a:schemeClr val="tx1"/>
              </a:solidFill>
              <a:effectLst>
                <a:outerShdw blurRad="38100" dist="38100" dir="2700000" algn="tl">
                  <a:srgbClr val="000000"/>
                </a:outerShdw>
              </a:effectLst>
              <a:latin typeface="Arial"/>
              <a:cs typeface="B Nazanin" pitchFamily="2" charset="-78"/>
            </a:endParaRPr>
          </a:p>
          <a:p>
            <a:pPr algn="r"/>
            <a:r>
              <a:rPr lang="fa-IR" sz="2400" b="1" kern="0" dirty="0">
                <a:solidFill>
                  <a:srgbClr val="FF0000"/>
                </a:solidFill>
                <a:effectLst>
                  <a:outerShdw blurRad="38100" dist="38100" dir="2700000" algn="tl">
                    <a:srgbClr val="000000"/>
                  </a:outerShdw>
                </a:effectLst>
                <a:latin typeface="Arial"/>
                <a:ea typeface="+mj-ea"/>
                <a:cs typeface="B Lotus" pitchFamily="2" charset="-78"/>
              </a:rPr>
              <a:t>سختگیری های بی مورد( خطاهای تساهلی</a:t>
            </a:r>
            <a:r>
              <a:rPr lang="fa-IR" sz="2400" b="1" kern="0" dirty="0" smtClean="0">
                <a:solidFill>
                  <a:srgbClr val="FF0000"/>
                </a:solidFill>
                <a:effectLst>
                  <a:outerShdw blurRad="38100" dist="38100" dir="2700000" algn="tl">
                    <a:srgbClr val="000000"/>
                  </a:outerShdw>
                </a:effectLst>
                <a:latin typeface="Arial"/>
                <a:ea typeface="+mj-ea"/>
                <a:cs typeface="B Lotus" pitchFamily="2" charset="-78"/>
              </a:rPr>
              <a:t>)</a:t>
            </a:r>
          </a:p>
          <a:p>
            <a:pPr marL="342900" lvl="0" indent="-342900" algn="just" rtl="1" fontAlgn="base">
              <a:lnSpc>
                <a:spcPct val="100000"/>
              </a:lnSpc>
              <a:spcBef>
                <a:spcPct val="20000"/>
              </a:spcBef>
              <a:spcAft>
                <a:spcPct val="0"/>
              </a:spcAft>
              <a:buClr>
                <a:srgbClr val="99FF99"/>
              </a:buClr>
              <a:buSzPct val="80000"/>
              <a:buFont typeface="Wingdings" pitchFamily="2" charset="2"/>
              <a:buChar char="Ø"/>
              <a:defRPr/>
            </a:pPr>
            <a:r>
              <a:rPr lang="fa-IR" b="1" kern="0" dirty="0">
                <a:solidFill>
                  <a:schemeClr val="tx1"/>
                </a:solidFill>
                <a:effectLst>
                  <a:outerShdw blurRad="38100" dist="38100" dir="2700000" algn="tl">
                    <a:srgbClr val="000000"/>
                  </a:outerShdw>
                </a:effectLst>
                <a:latin typeface="Arial"/>
                <a:cs typeface="B Nazanin" pitchFamily="2" charset="-78"/>
              </a:rPr>
              <a:t>برخی از سرپرستان نیز بیش از اندازه در نحوه ارزشیابی خود وسواس به خرج می دهند. این امر موجب دادن امتیازات پایین تر از حد واقعی به کارکنان می شود</a:t>
            </a:r>
            <a:endParaRPr lang="en-US" b="1" kern="0" dirty="0">
              <a:solidFill>
                <a:schemeClr val="tx1"/>
              </a:solidFill>
              <a:effectLst>
                <a:outerShdw blurRad="38100" dist="38100" dir="2700000" algn="tl">
                  <a:srgbClr val="000000"/>
                </a:outerShdw>
              </a:effectLst>
              <a:latin typeface="Arial"/>
              <a:cs typeface="B Nazanin" pitchFamily="2" charset="-78"/>
            </a:endParaRPr>
          </a:p>
          <a:p>
            <a:pPr algn="r"/>
            <a:r>
              <a:rPr lang="fa-IR" sz="2400" b="1" kern="0" dirty="0" smtClean="0">
                <a:solidFill>
                  <a:srgbClr val="FF0000"/>
                </a:solidFill>
                <a:effectLst>
                  <a:outerShdw blurRad="38100" dist="38100" dir="2700000" algn="tl">
                    <a:srgbClr val="000000"/>
                  </a:outerShdw>
                </a:effectLst>
                <a:latin typeface="Arial"/>
                <a:ea typeface="+mj-ea"/>
                <a:cs typeface="B Nazanin" pitchFamily="2" charset="-78"/>
              </a:rPr>
              <a:t>معیارهای فرهنگی ارزیاب</a:t>
            </a:r>
          </a:p>
          <a:p>
            <a:pPr marL="342900" lvl="0" indent="-342900" algn="just" rtl="1" fontAlgn="base">
              <a:lnSpc>
                <a:spcPct val="100000"/>
              </a:lnSpc>
              <a:spcBef>
                <a:spcPct val="20000"/>
              </a:spcBef>
              <a:spcAft>
                <a:spcPct val="0"/>
              </a:spcAft>
              <a:buClr>
                <a:srgbClr val="99FF99"/>
              </a:buClr>
              <a:buSzPct val="80000"/>
              <a:buNone/>
              <a:defRPr/>
            </a:pPr>
            <a:r>
              <a:rPr lang="fa-IR" b="1" kern="0" dirty="0" smtClean="0">
                <a:solidFill>
                  <a:schemeClr val="tx1"/>
                </a:solidFill>
                <a:effectLst>
                  <a:outerShdw blurRad="38100" dist="38100" dir="2700000" algn="tl">
                    <a:srgbClr val="000000"/>
                  </a:outerShdw>
                </a:effectLst>
                <a:latin typeface="AlMutanabi" pitchFamily="2" charset="2"/>
                <a:cs typeface="B Nazanin" pitchFamily="2" charset="-78"/>
              </a:rPr>
              <a:t>       هر </a:t>
            </a:r>
            <a:r>
              <a:rPr lang="fa-IR" b="1" kern="0" dirty="0">
                <a:solidFill>
                  <a:schemeClr val="tx1"/>
                </a:solidFill>
                <a:effectLst>
                  <a:outerShdw blurRad="38100" dist="38100" dir="2700000" algn="tl">
                    <a:srgbClr val="000000"/>
                  </a:outerShdw>
                </a:effectLst>
                <a:latin typeface="AlMutanabi" pitchFamily="2" charset="2"/>
                <a:cs typeface="B Nazanin" pitchFamily="2" charset="-78"/>
              </a:rPr>
              <a:t>شخص دارای معیارهای فرهنگی خاصی است. زمانی که سرپرستان یا ارزیابها معیارهای فرهنگی خاص خود را الگوی ارزشیابی قرار می دهند دچار این خطا می شوند.</a:t>
            </a:r>
          </a:p>
          <a:p>
            <a:pPr algn="r"/>
            <a:endParaRPr lang="fa-IR" sz="2400" dirty="0"/>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5886854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306" y="257579"/>
            <a:ext cx="10042945" cy="1532585"/>
          </a:xfrm>
        </p:spPr>
        <p:txBody>
          <a:bodyPr>
            <a:normAutofit/>
          </a:bodyPr>
          <a:lstStyle/>
          <a:p>
            <a:pPr marL="342900" lvl="0" indent="-342900" algn="r" rtl="1" fontAlgn="base">
              <a:lnSpc>
                <a:spcPct val="100000"/>
              </a:lnSpc>
              <a:spcBef>
                <a:spcPct val="20000"/>
              </a:spcBef>
              <a:spcAft>
                <a:spcPct val="0"/>
              </a:spcAft>
              <a:defRPr/>
            </a:pPr>
            <a:r>
              <a:rPr lang="fa-IR" sz="2400" b="1" kern="0" spc="0" dirty="0" smtClean="0">
                <a:solidFill>
                  <a:srgbClr val="FF0000"/>
                </a:solidFill>
                <a:effectLst>
                  <a:outerShdw blurRad="38100" dist="38100" dir="2700000" algn="tl">
                    <a:srgbClr val="000000"/>
                  </a:outerShdw>
                </a:effectLst>
                <a:latin typeface="Arial"/>
                <a:cs typeface="B Nazanin" pitchFamily="2" charset="-78"/>
              </a:rPr>
              <a:t>گرایش به تبعیض</a:t>
            </a:r>
            <a:r>
              <a:rPr lang="fa-IR" sz="2200" b="1" kern="0" spc="0" dirty="0" smtClean="0">
                <a:solidFill>
                  <a:srgbClr val="FF0000"/>
                </a:solidFill>
                <a:effectLst>
                  <a:outerShdw blurRad="38100" dist="38100" dir="2700000" algn="tl">
                    <a:srgbClr val="000000"/>
                  </a:outerShdw>
                </a:effectLst>
                <a:latin typeface="Arial"/>
                <a:cs typeface="B Nazanin" pitchFamily="2" charset="-78"/>
              </a:rPr>
              <a:t/>
            </a:r>
            <a:br>
              <a:rPr lang="fa-IR" sz="2200" b="1" kern="0" spc="0" dirty="0" smtClean="0">
                <a:solidFill>
                  <a:srgbClr val="FF0000"/>
                </a:solidFill>
                <a:effectLst>
                  <a:outerShdw blurRad="38100" dist="38100" dir="2700000" algn="tl">
                    <a:srgbClr val="000000"/>
                  </a:outerShdw>
                </a:effectLst>
                <a:latin typeface="Arial"/>
                <a:cs typeface="B Nazanin" pitchFamily="2" charset="-78"/>
              </a:rPr>
            </a:br>
            <a:r>
              <a:rPr lang="fa-IR" sz="2200" b="1" kern="0" spc="0" dirty="0" smtClean="0">
                <a:solidFill>
                  <a:schemeClr val="tx1"/>
                </a:solidFill>
                <a:effectLst>
                  <a:outerShdw blurRad="38100" dist="38100" dir="2700000" algn="tl">
                    <a:srgbClr val="000000"/>
                  </a:outerShdw>
                </a:effectLst>
                <a:latin typeface="Arial"/>
                <a:ea typeface="+mn-ea"/>
                <a:cs typeface="B Nazanin" pitchFamily="2" charset="-78"/>
              </a:rPr>
              <a:t>برخی </a:t>
            </a:r>
            <a:r>
              <a:rPr lang="fa-IR" sz="2200" b="1" kern="0" spc="0" dirty="0">
                <a:solidFill>
                  <a:schemeClr val="tx1"/>
                </a:solidFill>
                <a:effectLst>
                  <a:outerShdw blurRad="38100" dist="38100" dir="2700000" algn="tl">
                    <a:srgbClr val="000000"/>
                  </a:outerShdw>
                </a:effectLst>
                <a:latin typeface="Arial"/>
                <a:ea typeface="+mn-ea"/>
                <a:cs typeface="B Nazanin" pitchFamily="2" charset="-78"/>
              </a:rPr>
              <a:t>از ارزیاب ها آگاهانه یا نه آگاهانه بر اساس یکسری معیارهای بی اهمیت مانند نژاد، رنگ پوست، مذهب، جنسیت و ... تبعیضاتی را در ارزشیابی روا می دانند</a:t>
            </a:r>
            <a:r>
              <a:rPr lang="en-US" sz="3200" b="1" kern="0" spc="0" dirty="0">
                <a:solidFill>
                  <a:schemeClr val="tx1"/>
                </a:solidFill>
                <a:effectLst>
                  <a:outerShdw blurRad="38100" dist="38100" dir="2700000" algn="tl">
                    <a:srgbClr val="000000"/>
                  </a:outerShdw>
                </a:effectLst>
                <a:latin typeface="Arial"/>
                <a:ea typeface="+mn-ea"/>
                <a:cs typeface="B Nazanin" pitchFamily="2" charset="-78"/>
              </a:rPr>
              <a:t/>
            </a:r>
            <a:br>
              <a:rPr lang="en-US" sz="3200" b="1" kern="0" spc="0" dirty="0">
                <a:solidFill>
                  <a:schemeClr val="tx1"/>
                </a:solidFill>
                <a:effectLst>
                  <a:outerShdw blurRad="38100" dist="38100" dir="2700000" algn="tl">
                    <a:srgbClr val="000000"/>
                  </a:outerShdw>
                </a:effectLst>
                <a:latin typeface="Arial"/>
                <a:ea typeface="+mn-ea"/>
                <a:cs typeface="B Nazanin" pitchFamily="2" charset="-78"/>
              </a:rPr>
            </a:br>
            <a:endParaRPr lang="fa-IR" sz="2400" dirty="0">
              <a:solidFill>
                <a:schemeClr val="tx1"/>
              </a:solidFill>
              <a:cs typeface="B Nazanin" pitchFamily="2" charset="-78"/>
            </a:endParaRPr>
          </a:p>
        </p:txBody>
      </p:sp>
      <p:sp>
        <p:nvSpPr>
          <p:cNvPr id="3" name="Content Placeholder 2"/>
          <p:cNvSpPr>
            <a:spLocks noGrp="1"/>
          </p:cNvSpPr>
          <p:nvPr>
            <p:ph idx="1"/>
          </p:nvPr>
        </p:nvSpPr>
        <p:spPr>
          <a:xfrm>
            <a:off x="1097288" y="2511380"/>
            <a:ext cx="10068703" cy="3357714"/>
          </a:xfrm>
        </p:spPr>
        <p:txBody>
          <a:bodyPr>
            <a:normAutofit/>
          </a:bodyPr>
          <a:lstStyle/>
          <a:p>
            <a:pPr algn="r"/>
            <a:r>
              <a:rPr lang="fa-IR" sz="2400" b="1" kern="0" dirty="0">
                <a:solidFill>
                  <a:srgbClr val="FF0000"/>
                </a:solidFill>
                <a:effectLst>
                  <a:outerShdw blurRad="38100" dist="38100" dir="2700000" algn="tl">
                    <a:srgbClr val="000000"/>
                  </a:outerShdw>
                </a:effectLst>
                <a:latin typeface="Arial"/>
                <a:ea typeface="+mj-ea"/>
                <a:cs typeface="B Nazanin" pitchFamily="2" charset="-78"/>
              </a:rPr>
              <a:t>تاثیر رفتارهای آخر سال </a:t>
            </a:r>
            <a:r>
              <a:rPr lang="fa-IR" sz="2400" b="1" kern="0" dirty="0" smtClean="0">
                <a:solidFill>
                  <a:srgbClr val="FF0000"/>
                </a:solidFill>
                <a:effectLst>
                  <a:outerShdw blurRad="38100" dist="38100" dir="2700000" algn="tl">
                    <a:srgbClr val="000000"/>
                  </a:outerShdw>
                </a:effectLst>
                <a:latin typeface="Arial"/>
                <a:ea typeface="+mj-ea"/>
                <a:cs typeface="B Nazanin" pitchFamily="2" charset="-78"/>
              </a:rPr>
              <a:t>کارکنان</a:t>
            </a:r>
          </a:p>
          <a:p>
            <a:pPr marL="342900" lvl="0" indent="-342900" algn="just" rtl="1" fontAlgn="base">
              <a:lnSpc>
                <a:spcPct val="100000"/>
              </a:lnSpc>
              <a:spcBef>
                <a:spcPct val="20000"/>
              </a:spcBef>
              <a:spcAft>
                <a:spcPct val="0"/>
              </a:spcAft>
              <a:buClr>
                <a:srgbClr val="99FF99"/>
              </a:buClr>
              <a:buSzPct val="80000"/>
              <a:buNone/>
              <a:defRPr/>
            </a:pPr>
            <a:r>
              <a:rPr lang="fa-IR" b="1" kern="0" dirty="0" smtClean="0">
                <a:solidFill>
                  <a:srgbClr val="FFFFFF"/>
                </a:solidFill>
                <a:effectLst>
                  <a:outerShdw blurRad="38100" dist="38100" dir="2700000" algn="tl">
                    <a:srgbClr val="000000"/>
                  </a:outerShdw>
                </a:effectLst>
                <a:latin typeface="Arial"/>
                <a:cs typeface="B Nazanin" pitchFamily="2" charset="-78"/>
              </a:rPr>
              <a:t>      </a:t>
            </a:r>
            <a:r>
              <a:rPr lang="fa-IR" b="1" kern="0" dirty="0" smtClean="0">
                <a:solidFill>
                  <a:schemeClr val="tx1"/>
                </a:solidFill>
                <a:effectLst>
                  <a:outerShdw blurRad="38100" dist="38100" dir="2700000" algn="tl">
                    <a:srgbClr val="000000"/>
                  </a:outerShdw>
                </a:effectLst>
                <a:latin typeface="Arial"/>
                <a:cs typeface="B Nazanin" pitchFamily="2" charset="-78"/>
              </a:rPr>
              <a:t>در </a:t>
            </a:r>
            <a:r>
              <a:rPr lang="fa-IR" b="1" kern="0" dirty="0">
                <a:solidFill>
                  <a:schemeClr val="tx1"/>
                </a:solidFill>
                <a:effectLst>
                  <a:outerShdw blurRad="38100" dist="38100" dir="2700000" algn="tl">
                    <a:srgbClr val="000000"/>
                  </a:outerShdw>
                </a:effectLst>
                <a:latin typeface="Arial"/>
                <a:cs typeface="B Nazanin" pitchFamily="2" charset="-78"/>
              </a:rPr>
              <a:t>ارزشیابی های ذهنی احتمال بروز این خطا بسیار بالاست چرا که معیار روشنی برای ارزشیابی وجود ندارد.</a:t>
            </a:r>
          </a:p>
          <a:p>
            <a:pPr marL="342900" lvl="0" indent="-342900" algn="just" rtl="1" fontAlgn="base">
              <a:lnSpc>
                <a:spcPct val="100000"/>
              </a:lnSpc>
              <a:spcBef>
                <a:spcPct val="20000"/>
              </a:spcBef>
              <a:spcAft>
                <a:spcPct val="0"/>
              </a:spcAft>
              <a:buClr>
                <a:srgbClr val="99FF99"/>
              </a:buClr>
              <a:buSzPct val="80000"/>
              <a:buNone/>
              <a:defRPr/>
            </a:pPr>
            <a:r>
              <a:rPr lang="fa-IR" b="1" kern="0" dirty="0">
                <a:solidFill>
                  <a:schemeClr val="tx1"/>
                </a:solidFill>
                <a:effectLst>
                  <a:outerShdw blurRad="38100" dist="38100" dir="2700000" algn="tl">
                    <a:srgbClr val="000000"/>
                  </a:outerShdw>
                </a:effectLst>
                <a:latin typeface="Arial"/>
                <a:cs typeface="B Nazanin" pitchFamily="2" charset="-78"/>
              </a:rPr>
              <a:t> </a:t>
            </a:r>
            <a:r>
              <a:rPr lang="fa-IR" b="1" kern="0" dirty="0" smtClean="0">
                <a:solidFill>
                  <a:schemeClr val="tx1"/>
                </a:solidFill>
                <a:effectLst>
                  <a:outerShdw blurRad="38100" dist="38100" dir="2700000" algn="tl">
                    <a:srgbClr val="000000"/>
                  </a:outerShdw>
                </a:effectLst>
                <a:latin typeface="Arial"/>
                <a:cs typeface="B Nazanin" pitchFamily="2" charset="-78"/>
              </a:rPr>
              <a:t>      در </a:t>
            </a:r>
            <a:r>
              <a:rPr lang="fa-IR" b="1" kern="0" dirty="0">
                <a:solidFill>
                  <a:schemeClr val="tx1"/>
                </a:solidFill>
                <a:effectLst>
                  <a:outerShdw blurRad="38100" dist="38100" dir="2700000" algn="tl">
                    <a:srgbClr val="000000"/>
                  </a:outerShdw>
                </a:effectLst>
                <a:latin typeface="Arial"/>
                <a:cs typeface="B Nazanin" pitchFamily="2" charset="-78"/>
              </a:rPr>
              <a:t>این حالت سرپرستان تحت تاثیر رفتارهای آخر سال کارکنان قرار می گیرند و توجه ای به روند فعالیتهای کارکنان در طی دوره ندارند</a:t>
            </a:r>
            <a:endParaRPr lang="en-US" b="1" kern="0" dirty="0">
              <a:solidFill>
                <a:schemeClr val="tx1"/>
              </a:solidFill>
              <a:effectLst>
                <a:outerShdw blurRad="38100" dist="38100" dir="2700000" algn="tl">
                  <a:srgbClr val="000000"/>
                </a:outerShdw>
              </a:effectLst>
              <a:latin typeface="Arial"/>
              <a:cs typeface="B Nazanin" pitchFamily="2" charset="-78"/>
            </a:endParaRPr>
          </a:p>
          <a:p>
            <a:pPr algn="r"/>
            <a:endParaRPr lang="fa-IR" sz="2400" dirty="0">
              <a:solidFill>
                <a:schemeClr val="tx1"/>
              </a:solidFill>
            </a:endParaRPr>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16024679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8"/>
            <a:ext cx="10058400" cy="447489"/>
          </a:xfrm>
        </p:spPr>
        <p:txBody>
          <a:bodyPr>
            <a:normAutofit fontScale="90000"/>
          </a:bodyPr>
          <a:lstStyle/>
          <a:p>
            <a:pPr algn="r"/>
            <a:r>
              <a:rPr lang="fa-IR" sz="3200" b="1" kern="0" spc="0" dirty="0">
                <a:solidFill>
                  <a:srgbClr val="FF0000"/>
                </a:solidFill>
                <a:effectLst>
                  <a:outerShdw blurRad="38100" dist="38100" dir="2700000" algn="tl">
                    <a:srgbClr val="000000"/>
                  </a:outerShdw>
                </a:effectLst>
                <a:latin typeface="Arial"/>
                <a:cs typeface="B Nazanin" pitchFamily="2" charset="-78"/>
              </a:rPr>
              <a:t>چه کسانی باید ارزشیابی کنند؟</a:t>
            </a:r>
            <a:endParaRPr lang="fa-IR" sz="3200" dirty="0"/>
          </a:p>
        </p:txBody>
      </p:sp>
      <p:sp>
        <p:nvSpPr>
          <p:cNvPr id="3" name="Content Placeholder 2"/>
          <p:cNvSpPr>
            <a:spLocks noGrp="1"/>
          </p:cNvSpPr>
          <p:nvPr>
            <p:ph idx="1"/>
          </p:nvPr>
        </p:nvSpPr>
        <p:spPr>
          <a:xfrm>
            <a:off x="1097280" y="850006"/>
            <a:ext cx="10058400" cy="5019088"/>
          </a:xfrm>
        </p:spPr>
        <p:txBody>
          <a:bodyPr>
            <a:normAutofit fontScale="92500"/>
          </a:bodyPr>
          <a:lstStyle/>
          <a:p>
            <a:pPr marL="342900" lvl="0" indent="-342900" algn="just" rtl="1" fontAlgn="base">
              <a:lnSpc>
                <a:spcPct val="100000"/>
              </a:lnSpc>
              <a:spcBef>
                <a:spcPct val="20000"/>
              </a:spcBef>
              <a:spcAft>
                <a:spcPct val="0"/>
              </a:spcAft>
              <a:buClr>
                <a:srgbClr val="99FF99"/>
              </a:buClr>
              <a:buSzPct val="80000"/>
              <a:buNone/>
              <a:defRPr/>
            </a:pPr>
            <a:r>
              <a:rPr lang="fa-IR" sz="2400" b="1" kern="0" dirty="0">
                <a:solidFill>
                  <a:srgbClr val="00B0F0"/>
                </a:solidFill>
                <a:effectLst>
                  <a:outerShdw blurRad="38100" dist="38100" dir="2700000" algn="tl">
                    <a:srgbClr val="000000"/>
                  </a:outerShdw>
                </a:effectLst>
                <a:latin typeface="Arial"/>
                <a:cs typeface="B Nazanin" pitchFamily="2" charset="-78"/>
              </a:rPr>
              <a:t>1-</a:t>
            </a:r>
            <a:r>
              <a:rPr lang="fa-IR" sz="2400" b="1" kern="0" dirty="0">
                <a:solidFill>
                  <a:schemeClr val="tx1"/>
                </a:solidFill>
                <a:effectLst>
                  <a:outerShdw blurRad="38100" dist="38100" dir="2700000" algn="tl">
                    <a:srgbClr val="000000"/>
                  </a:outerShdw>
                </a:effectLst>
                <a:latin typeface="Arial"/>
                <a:cs typeface="B Nazanin" pitchFamily="2" charset="-78"/>
              </a:rPr>
              <a:t> </a:t>
            </a:r>
            <a:r>
              <a:rPr lang="fa-IR" sz="2400" b="1" kern="0" dirty="0">
                <a:solidFill>
                  <a:srgbClr val="00B0F0"/>
                </a:solidFill>
                <a:effectLst>
                  <a:outerShdw blurRad="38100" dist="38100" dir="2700000" algn="tl">
                    <a:srgbClr val="000000"/>
                  </a:outerShdw>
                </a:effectLst>
                <a:latin typeface="Arial"/>
                <a:cs typeface="B Nazanin" pitchFamily="2" charset="-78"/>
              </a:rPr>
              <a:t>ارزشیابی بوسیله سرپرستان مستقیم (روش سنتی):</a:t>
            </a:r>
          </a:p>
          <a:p>
            <a:pPr marL="342900" lvl="0" indent="-342900" algn="just" rtl="1" fontAlgn="base">
              <a:lnSpc>
                <a:spcPct val="100000"/>
              </a:lnSpc>
              <a:spcBef>
                <a:spcPct val="20000"/>
              </a:spcBef>
              <a:spcAft>
                <a:spcPct val="0"/>
              </a:spcAft>
              <a:buClr>
                <a:srgbClr val="99FF99"/>
              </a:buClr>
              <a:buSzPct val="80000"/>
              <a:buNone/>
              <a:defRPr/>
            </a:pPr>
            <a:endParaRPr lang="fa-IR" sz="2400" b="1" kern="0" dirty="0">
              <a:solidFill>
                <a:srgbClr val="0088E4"/>
              </a:solidFill>
              <a:effectLst>
                <a:outerShdw blurRad="38100" dist="38100" dir="2700000" algn="tl">
                  <a:srgbClr val="000000"/>
                </a:outerShdw>
              </a:effectLst>
              <a:latin typeface="Arial"/>
              <a:cs typeface="B Nazanin" pitchFamily="2" charset="-78"/>
            </a:endParaRPr>
          </a:p>
          <a:p>
            <a:pPr marL="342900" lvl="0" indent="-342900" algn="just" rtl="1" fontAlgn="base">
              <a:lnSpc>
                <a:spcPct val="100000"/>
              </a:lnSpc>
              <a:spcBef>
                <a:spcPct val="20000"/>
              </a:spcBef>
              <a:spcAft>
                <a:spcPct val="0"/>
              </a:spcAft>
              <a:buClr>
                <a:srgbClr val="99FF99"/>
              </a:buClr>
              <a:buSzPct val="80000"/>
              <a:buNone/>
              <a:defRPr/>
            </a:pPr>
            <a:r>
              <a:rPr lang="fa-IR" b="1" kern="0" dirty="0">
                <a:solidFill>
                  <a:schemeClr val="tx1"/>
                </a:solidFill>
                <a:effectLst>
                  <a:outerShdw blurRad="38100" dist="38100" dir="2700000" algn="tl">
                    <a:srgbClr val="000000"/>
                  </a:outerShdw>
                </a:effectLst>
                <a:latin typeface="Arial"/>
                <a:cs typeface="B Nazanin" pitchFamily="2" charset="-78"/>
              </a:rPr>
              <a:t>این نوع ارزشیابی از قدیمی ترین </a:t>
            </a:r>
            <a:r>
              <a:rPr lang="fa-IR" b="1" kern="0" dirty="0" smtClean="0">
                <a:solidFill>
                  <a:schemeClr val="tx1"/>
                </a:solidFill>
                <a:effectLst>
                  <a:outerShdw blurRad="38100" dist="38100" dir="2700000" algn="tl">
                    <a:srgbClr val="000000"/>
                  </a:outerShdw>
                </a:effectLst>
                <a:latin typeface="Arial"/>
                <a:cs typeface="B Nazanin" pitchFamily="2" charset="-78"/>
              </a:rPr>
              <a:t>روشهاست</a:t>
            </a:r>
            <a:r>
              <a:rPr lang="fa-IR" b="1" kern="0" dirty="0">
                <a:solidFill>
                  <a:schemeClr val="tx1"/>
                </a:solidFill>
                <a:effectLst>
                  <a:outerShdw blurRad="38100" dist="38100" dir="2700000" algn="tl">
                    <a:srgbClr val="000000"/>
                  </a:outerShdw>
                </a:effectLst>
                <a:latin typeface="Arial"/>
                <a:cs typeface="B Nazanin" pitchFamily="2" charset="-78"/>
              </a:rPr>
              <a:t>. از محاسن این روش این است که سرپرست مستقیم از چگونگی کار کردن و مسئولیتهای فرد به خوبی آگاهی دارد و شرایط محیط کار را می شناسد اما از سوی دیگر از معایب این روش می توان به اعمال نظرهای آگاهانه یا ناآگاهانه سرپرست  مستقیم اشاره کرد. چنین ارزشیابی های معمولا در دوره های یکساله صورت می گیرد. نام دیگر این ارزشیابی، </a:t>
            </a:r>
            <a:r>
              <a:rPr lang="fa-IR" b="1" kern="0" dirty="0">
                <a:solidFill>
                  <a:srgbClr val="FF0000"/>
                </a:solidFill>
                <a:effectLst>
                  <a:outerShdw blurRad="38100" dist="38100" dir="2700000" algn="tl">
                    <a:srgbClr val="000000"/>
                  </a:outerShdw>
                </a:effectLst>
                <a:latin typeface="Arial"/>
                <a:cs typeface="B Nazanin" pitchFamily="2" charset="-78"/>
              </a:rPr>
              <a:t>ارزشیابی پدرانه </a:t>
            </a:r>
            <a:r>
              <a:rPr lang="fa-IR" b="1" kern="0" dirty="0">
                <a:solidFill>
                  <a:schemeClr val="tx1"/>
                </a:solidFill>
                <a:effectLst>
                  <a:outerShdw blurRad="38100" dist="38100" dir="2700000" algn="tl">
                    <a:srgbClr val="000000"/>
                  </a:outerShdw>
                </a:effectLst>
                <a:latin typeface="Arial"/>
                <a:cs typeface="B Nazanin" pitchFamily="2" charset="-78"/>
              </a:rPr>
              <a:t>است.</a:t>
            </a:r>
          </a:p>
          <a:p>
            <a:pPr marL="342900" lvl="0" indent="-342900" algn="just" rtl="1" fontAlgn="base">
              <a:lnSpc>
                <a:spcPct val="100000"/>
              </a:lnSpc>
              <a:spcBef>
                <a:spcPct val="20000"/>
              </a:spcBef>
              <a:spcAft>
                <a:spcPct val="0"/>
              </a:spcAft>
              <a:buClr>
                <a:srgbClr val="99FF99"/>
              </a:buClr>
              <a:buSzPct val="80000"/>
              <a:buNone/>
              <a:defRPr/>
            </a:pPr>
            <a:r>
              <a:rPr lang="fa-IR" sz="2400" b="1" kern="0" dirty="0">
                <a:solidFill>
                  <a:srgbClr val="00B0F0"/>
                </a:solidFill>
                <a:effectLst>
                  <a:outerShdw blurRad="38100" dist="38100" dir="2700000" algn="tl">
                    <a:srgbClr val="000000"/>
                  </a:outerShdw>
                </a:effectLst>
                <a:latin typeface="Arial"/>
                <a:cs typeface="B Nazanin" pitchFamily="2" charset="-78"/>
              </a:rPr>
              <a:t>2- ارزشیابی بوسیله کارشناسان امور پرسنلی:</a:t>
            </a:r>
          </a:p>
          <a:p>
            <a:pPr marL="342900" lvl="0" indent="-342900" algn="just" rtl="1" fontAlgn="base">
              <a:lnSpc>
                <a:spcPct val="100000"/>
              </a:lnSpc>
              <a:spcBef>
                <a:spcPct val="20000"/>
              </a:spcBef>
              <a:spcAft>
                <a:spcPct val="0"/>
              </a:spcAft>
              <a:buClr>
                <a:srgbClr val="99FF99"/>
              </a:buClr>
              <a:buSzPct val="80000"/>
              <a:buNone/>
              <a:defRPr/>
            </a:pPr>
            <a:r>
              <a:rPr lang="fa-IR" b="1" kern="0" dirty="0">
                <a:solidFill>
                  <a:schemeClr val="tx1"/>
                </a:solidFill>
                <a:effectLst>
                  <a:outerShdw blurRad="38100" dist="38100" dir="2700000" algn="tl">
                    <a:srgbClr val="000000"/>
                  </a:outerShdw>
                </a:effectLst>
                <a:latin typeface="Arial"/>
                <a:cs typeface="B Nazanin" pitchFamily="2" charset="-78"/>
              </a:rPr>
              <a:t>از این نوع ارزشیابی در سازمانهای ماتریسی که سرپرست مستقیم وجود ندارد استفاده می شود. در این حالت، کارکنان در طی سال در برنامه های مختلفی فعالیت می کنند که در پایان هر برنامه توسط مدیر برنامه ارزشیابی شده و نتیجه این ارزشیابی ها به اداره امور پرسنلی گزارش می شود. در پایان سال با بررسی مجموع این گزارشها، نقاط قوت و ضعف هر فرد بدست می آید.</a:t>
            </a:r>
          </a:p>
          <a:p>
            <a:pPr marL="342900" lvl="0" indent="-342900" algn="just" rtl="1" fontAlgn="base">
              <a:lnSpc>
                <a:spcPct val="100000"/>
              </a:lnSpc>
              <a:spcBef>
                <a:spcPct val="20000"/>
              </a:spcBef>
              <a:spcAft>
                <a:spcPct val="0"/>
              </a:spcAft>
              <a:buClr>
                <a:srgbClr val="99FF99"/>
              </a:buClr>
              <a:buSzPct val="80000"/>
              <a:buNone/>
              <a:defRPr/>
            </a:pPr>
            <a:r>
              <a:rPr lang="fa-IR" sz="2400" b="1" kern="0" dirty="0">
                <a:solidFill>
                  <a:srgbClr val="00B0F0"/>
                </a:solidFill>
                <a:effectLst>
                  <a:outerShdw blurRad="38100" dist="38100" dir="2700000" algn="tl">
                    <a:srgbClr val="000000"/>
                  </a:outerShdw>
                </a:effectLst>
                <a:latin typeface="Arial"/>
                <a:cs typeface="B Nazanin" pitchFamily="2" charset="-78"/>
              </a:rPr>
              <a:t>3- ارزشیابی بوسیله همکاران:</a:t>
            </a:r>
          </a:p>
          <a:p>
            <a:pPr marL="342900" lvl="0" indent="-342900" algn="just" rtl="1" fontAlgn="base">
              <a:lnSpc>
                <a:spcPct val="100000"/>
              </a:lnSpc>
              <a:spcBef>
                <a:spcPct val="20000"/>
              </a:spcBef>
              <a:spcAft>
                <a:spcPct val="0"/>
              </a:spcAft>
              <a:buClr>
                <a:srgbClr val="99FF99"/>
              </a:buClr>
              <a:buSzPct val="80000"/>
              <a:buNone/>
              <a:defRPr/>
            </a:pPr>
            <a:r>
              <a:rPr lang="fa-IR" sz="2200" b="1" kern="0" dirty="0">
                <a:solidFill>
                  <a:schemeClr val="tx1"/>
                </a:solidFill>
                <a:effectLst>
                  <a:outerShdw blurRad="38100" dist="38100" dir="2700000" algn="tl">
                    <a:srgbClr val="000000"/>
                  </a:outerShdw>
                </a:effectLst>
                <a:latin typeface="Arial"/>
                <a:cs typeface="B Nazanin" pitchFamily="2" charset="-78"/>
              </a:rPr>
              <a:t>ازجمله روشهای معتبر است زیرا معمولا همکاران همدیگر را بهتر می شناسند و به نقاط قوت و ضعف همدیگر آگاهی بیشتری دارند. در این حالت میانگین نظرات همکاران به عنوان نمره ارزشیابی عملکرد فرد در نظر گرفته می شود</a:t>
            </a:r>
            <a:r>
              <a:rPr lang="fa-IR" sz="3200" b="1" kern="0" dirty="0">
                <a:solidFill>
                  <a:srgbClr val="FFFFFF"/>
                </a:solidFill>
                <a:effectLst>
                  <a:outerShdw blurRad="38100" dist="38100" dir="2700000" algn="tl">
                    <a:srgbClr val="000000"/>
                  </a:outerShdw>
                </a:effectLst>
                <a:latin typeface="Arial"/>
                <a:cs typeface="B Nazanin" pitchFamily="2" charset="-78"/>
              </a:rPr>
              <a:t>.</a:t>
            </a:r>
          </a:p>
          <a:p>
            <a:pPr marL="342900" lvl="0" indent="-342900" algn="just" rtl="1" fontAlgn="base">
              <a:lnSpc>
                <a:spcPct val="100000"/>
              </a:lnSpc>
              <a:spcBef>
                <a:spcPct val="20000"/>
              </a:spcBef>
              <a:spcAft>
                <a:spcPct val="0"/>
              </a:spcAft>
              <a:buClr>
                <a:srgbClr val="99FF99"/>
              </a:buClr>
              <a:buSzPct val="80000"/>
              <a:buNone/>
              <a:defRPr/>
            </a:pPr>
            <a:endParaRPr lang="fa-IR" b="1" kern="0" dirty="0">
              <a:solidFill>
                <a:schemeClr val="tx1"/>
              </a:solidFill>
              <a:effectLst>
                <a:outerShdw blurRad="38100" dist="38100" dir="2700000" algn="tl">
                  <a:srgbClr val="000000"/>
                </a:outerShdw>
              </a:effectLst>
              <a:latin typeface="Arial"/>
              <a:cs typeface="B Nazanin" pitchFamily="2" charset="-78"/>
            </a:endParaRPr>
          </a:p>
          <a:p>
            <a:endParaRPr lang="fa-IR" dirty="0"/>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25155026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947" y="247977"/>
            <a:ext cx="10058400" cy="1450757"/>
          </a:xfrm>
        </p:spPr>
        <p:txBody>
          <a:bodyPr>
            <a:normAutofit fontScale="90000"/>
          </a:bodyPr>
          <a:lstStyle/>
          <a:p>
            <a:pPr marL="342900" lvl="0" indent="-342900" algn="r" rtl="1" fontAlgn="base">
              <a:lnSpc>
                <a:spcPct val="100000"/>
              </a:lnSpc>
              <a:spcBef>
                <a:spcPct val="20000"/>
              </a:spcBef>
              <a:spcAft>
                <a:spcPct val="0"/>
              </a:spcAft>
              <a:defRPr/>
            </a:pPr>
            <a:r>
              <a:rPr lang="fa-IR" sz="2400" b="1" kern="0" spc="0" dirty="0">
                <a:solidFill>
                  <a:srgbClr val="00B0F0"/>
                </a:solidFill>
                <a:effectLst>
                  <a:outerShdw blurRad="38100" dist="38100" dir="2700000" algn="tl">
                    <a:srgbClr val="000000"/>
                  </a:outerShdw>
                </a:effectLst>
                <a:latin typeface="Arial"/>
                <a:ea typeface="+mn-ea"/>
                <a:cs typeface="B Nazanin" pitchFamily="2" charset="-78"/>
              </a:rPr>
              <a:t>4- ارزشیابی بوسیله زیر دستان</a:t>
            </a:r>
            <a:r>
              <a:rPr lang="fa-IR" sz="3600" b="1" kern="0" spc="0" dirty="0">
                <a:solidFill>
                  <a:srgbClr val="00B0F0"/>
                </a:solidFill>
                <a:effectLst>
                  <a:outerShdw blurRad="38100" dist="38100" dir="2700000" algn="tl">
                    <a:srgbClr val="000000"/>
                  </a:outerShdw>
                </a:effectLst>
                <a:latin typeface="Arial"/>
                <a:ea typeface="+mn-ea"/>
                <a:cs typeface="B Nazanin" pitchFamily="2" charset="-78"/>
              </a:rPr>
              <a:t>:</a:t>
            </a:r>
            <a:br>
              <a:rPr lang="fa-IR" sz="3600" b="1" kern="0" spc="0" dirty="0">
                <a:solidFill>
                  <a:srgbClr val="00B0F0"/>
                </a:solidFill>
                <a:effectLst>
                  <a:outerShdw blurRad="38100" dist="38100" dir="2700000" algn="tl">
                    <a:srgbClr val="000000"/>
                  </a:outerShdw>
                </a:effectLst>
                <a:latin typeface="Arial"/>
                <a:ea typeface="+mn-ea"/>
                <a:cs typeface="B Nazanin" pitchFamily="2" charset="-78"/>
              </a:rPr>
            </a:br>
            <a:r>
              <a:rPr lang="fa-IR" sz="2200" b="1" kern="0" spc="0" dirty="0">
                <a:solidFill>
                  <a:schemeClr val="tx2"/>
                </a:solidFill>
                <a:effectLst>
                  <a:outerShdw blurRad="38100" dist="38100" dir="2700000" algn="tl">
                    <a:srgbClr val="000000"/>
                  </a:outerShdw>
                </a:effectLst>
                <a:latin typeface="Arial"/>
                <a:ea typeface="+mn-ea"/>
                <a:cs typeface="B Nazanin" pitchFamily="2" charset="-78"/>
              </a:rPr>
              <a:t>این روش معمولا در ارزشیابی سرپرستان و مدیران انجام می گیرد. معمولا میانگین نظرات زیر دستان را در ارزشیابی دخالت می دهند.</a:t>
            </a:r>
            <a:r>
              <a:rPr lang="en-US" sz="2200" b="1" kern="0" spc="0" dirty="0">
                <a:solidFill>
                  <a:schemeClr val="tx2"/>
                </a:solidFill>
                <a:effectLst>
                  <a:outerShdw blurRad="38100" dist="38100" dir="2700000" algn="tl">
                    <a:srgbClr val="000000"/>
                  </a:outerShdw>
                </a:effectLst>
                <a:latin typeface="Arial"/>
                <a:ea typeface="+mn-ea"/>
                <a:cs typeface="B Nazanin" pitchFamily="2" charset="-78"/>
              </a:rPr>
              <a:t/>
            </a:r>
            <a:br>
              <a:rPr lang="en-US" sz="2200" b="1" kern="0" spc="0" dirty="0">
                <a:solidFill>
                  <a:schemeClr val="tx2"/>
                </a:solidFill>
                <a:effectLst>
                  <a:outerShdw blurRad="38100" dist="38100" dir="2700000" algn="tl">
                    <a:srgbClr val="000000"/>
                  </a:outerShdw>
                </a:effectLst>
                <a:latin typeface="Arial"/>
                <a:ea typeface="+mn-ea"/>
                <a:cs typeface="B Nazanin" pitchFamily="2" charset="-78"/>
              </a:rPr>
            </a:br>
            <a:endParaRPr lang="fa-IR" sz="2200" dirty="0">
              <a:solidFill>
                <a:schemeClr val="tx2"/>
              </a:solidFill>
            </a:endParaRPr>
          </a:p>
        </p:txBody>
      </p:sp>
      <p:sp>
        <p:nvSpPr>
          <p:cNvPr id="3" name="Content Placeholder 2"/>
          <p:cNvSpPr>
            <a:spLocks noGrp="1"/>
          </p:cNvSpPr>
          <p:nvPr>
            <p:ph idx="1"/>
          </p:nvPr>
        </p:nvSpPr>
        <p:spPr/>
        <p:txBody>
          <a:bodyPr>
            <a:normAutofit/>
          </a:bodyPr>
          <a:lstStyle/>
          <a:p>
            <a:pPr marL="342900" lvl="0" indent="-342900" algn="just" rtl="1" fontAlgn="base">
              <a:lnSpc>
                <a:spcPct val="100000"/>
              </a:lnSpc>
              <a:spcBef>
                <a:spcPct val="20000"/>
              </a:spcBef>
              <a:spcAft>
                <a:spcPct val="0"/>
              </a:spcAft>
              <a:buClr>
                <a:srgbClr val="99FF99"/>
              </a:buClr>
              <a:buSzPct val="80000"/>
              <a:buNone/>
              <a:defRPr/>
            </a:pPr>
            <a:r>
              <a:rPr lang="fa-IR" sz="2400" b="1" kern="0" dirty="0">
                <a:solidFill>
                  <a:srgbClr val="00B0F0"/>
                </a:solidFill>
                <a:effectLst>
                  <a:outerShdw blurRad="38100" dist="38100" dir="2700000" algn="tl">
                    <a:srgbClr val="000000"/>
                  </a:outerShdw>
                </a:effectLst>
                <a:latin typeface="Arial"/>
                <a:cs typeface="B Nazanin" pitchFamily="2" charset="-78"/>
              </a:rPr>
              <a:t>5- ارزشیابی بوسیله سرپرستان کل:</a:t>
            </a:r>
          </a:p>
          <a:p>
            <a:pPr marL="342900" lvl="0" indent="-342900" algn="just" rtl="1" fontAlgn="base">
              <a:lnSpc>
                <a:spcPct val="100000"/>
              </a:lnSpc>
              <a:spcBef>
                <a:spcPct val="20000"/>
              </a:spcBef>
              <a:spcAft>
                <a:spcPct val="0"/>
              </a:spcAft>
              <a:buClr>
                <a:srgbClr val="99FF99"/>
              </a:buClr>
              <a:buSzPct val="80000"/>
              <a:buNone/>
              <a:defRPr/>
            </a:pPr>
            <a:r>
              <a:rPr lang="fa-IR" b="1" kern="0" dirty="0">
                <a:solidFill>
                  <a:schemeClr val="tx1"/>
                </a:solidFill>
                <a:effectLst>
                  <a:outerShdw blurRad="38100" dist="38100" dir="2700000" algn="tl">
                    <a:srgbClr val="000000"/>
                  </a:outerShdw>
                </a:effectLst>
                <a:latin typeface="Arial"/>
                <a:cs typeface="B Nazanin" pitchFamily="2" charset="-78"/>
              </a:rPr>
              <a:t>سرپرستان کل به دو صورت در ارزشیابی دخالت دارند.یکی تایید و امضای نظر سرپرست مستقیم و دیگری دخالت مستقیم در ارزشیابی که آن را ارزشیابی </a:t>
            </a:r>
            <a:r>
              <a:rPr lang="fa-IR" b="1" kern="0" dirty="0">
                <a:solidFill>
                  <a:srgbClr val="FF0000"/>
                </a:solidFill>
                <a:effectLst>
                  <a:outerShdw blurRad="38100" dist="38100" dir="2700000" algn="tl">
                    <a:srgbClr val="000000"/>
                  </a:outerShdw>
                </a:effectLst>
                <a:latin typeface="Arial"/>
                <a:cs typeface="B Nazanin" pitchFamily="2" charset="-78"/>
              </a:rPr>
              <a:t>پدر بزرگ </a:t>
            </a:r>
            <a:r>
              <a:rPr lang="fa-IR" b="1" kern="0" dirty="0">
                <a:solidFill>
                  <a:schemeClr val="tx1"/>
                </a:solidFill>
                <a:effectLst>
                  <a:outerShdw blurRad="38100" dist="38100" dir="2700000" algn="tl">
                    <a:srgbClr val="000000"/>
                  </a:outerShdw>
                </a:effectLst>
                <a:latin typeface="Arial"/>
                <a:cs typeface="B Nazanin" pitchFamily="2" charset="-78"/>
              </a:rPr>
              <a:t>می خوانند.</a:t>
            </a:r>
          </a:p>
          <a:p>
            <a:pPr marL="342900" lvl="0" indent="-342900" algn="just" rtl="1" fontAlgn="base">
              <a:lnSpc>
                <a:spcPct val="100000"/>
              </a:lnSpc>
              <a:spcBef>
                <a:spcPct val="20000"/>
              </a:spcBef>
              <a:spcAft>
                <a:spcPct val="0"/>
              </a:spcAft>
              <a:buClr>
                <a:srgbClr val="99FF99"/>
              </a:buClr>
              <a:buSzPct val="80000"/>
              <a:buNone/>
              <a:defRPr/>
            </a:pPr>
            <a:r>
              <a:rPr lang="fa-IR" b="1" kern="0" dirty="0">
                <a:solidFill>
                  <a:schemeClr val="tx1"/>
                </a:solidFill>
                <a:effectLst>
                  <a:outerShdw blurRad="38100" dist="38100" dir="2700000" algn="tl">
                    <a:srgbClr val="000000"/>
                  </a:outerShdw>
                </a:effectLst>
                <a:latin typeface="Arial"/>
                <a:cs typeface="B Nazanin" pitchFamily="2" charset="-78"/>
              </a:rPr>
              <a:t>این روش معمولا در زمان ارتقای کارکنان صورت می گیرد. که مانع اعمال نظر سرپرستان مستقیم می شود و حالتی منصفانه تر را دارد.</a:t>
            </a:r>
            <a:endParaRPr lang="en-US" b="1" kern="0" dirty="0">
              <a:solidFill>
                <a:schemeClr val="tx1"/>
              </a:solidFill>
              <a:effectLst>
                <a:outerShdw blurRad="38100" dist="38100" dir="2700000" algn="tl">
                  <a:srgbClr val="000000"/>
                </a:outerShdw>
              </a:effectLst>
              <a:latin typeface="Arial"/>
              <a:cs typeface="B Nazanin" pitchFamily="2" charset="-78"/>
            </a:endParaRPr>
          </a:p>
          <a:p>
            <a:pPr marL="342900" lvl="0" indent="-342900" algn="just" rtl="1" fontAlgn="base">
              <a:lnSpc>
                <a:spcPct val="100000"/>
              </a:lnSpc>
              <a:spcBef>
                <a:spcPct val="20000"/>
              </a:spcBef>
              <a:spcAft>
                <a:spcPct val="0"/>
              </a:spcAft>
              <a:buClr>
                <a:srgbClr val="99FF99"/>
              </a:buClr>
              <a:buSzPct val="80000"/>
              <a:buNone/>
              <a:defRPr/>
            </a:pPr>
            <a:r>
              <a:rPr lang="fa-IR" sz="2400" b="1" kern="0" dirty="0">
                <a:solidFill>
                  <a:srgbClr val="00B0F0"/>
                </a:solidFill>
                <a:effectLst>
                  <a:outerShdw blurRad="38100" dist="38100" dir="2700000" algn="tl">
                    <a:srgbClr val="000000"/>
                  </a:outerShdw>
                </a:effectLst>
                <a:latin typeface="Arial"/>
                <a:cs typeface="B Nazanin" pitchFamily="2" charset="-78"/>
              </a:rPr>
              <a:t>6- ارزشیابی بوسیله مراکز مشاوره و راهنمایی کارکنان:</a:t>
            </a:r>
          </a:p>
          <a:p>
            <a:pPr marL="342900" lvl="0" indent="-342900" algn="just" rtl="1" fontAlgn="base">
              <a:lnSpc>
                <a:spcPct val="100000"/>
              </a:lnSpc>
              <a:spcBef>
                <a:spcPct val="20000"/>
              </a:spcBef>
              <a:spcAft>
                <a:spcPct val="0"/>
              </a:spcAft>
              <a:buClr>
                <a:srgbClr val="99FF99"/>
              </a:buClr>
              <a:buSzPct val="80000"/>
              <a:buNone/>
              <a:defRPr/>
            </a:pPr>
            <a:r>
              <a:rPr lang="fa-IR" b="1" kern="0" dirty="0">
                <a:solidFill>
                  <a:schemeClr val="tx1"/>
                </a:solidFill>
                <a:effectLst>
                  <a:outerShdw blurRad="38100" dist="38100" dir="2700000" algn="tl">
                    <a:srgbClr val="000000"/>
                  </a:outerShdw>
                </a:effectLst>
                <a:latin typeface="Arial"/>
                <a:cs typeface="B Nazanin" pitchFamily="2" charset="-78"/>
              </a:rPr>
              <a:t>مزایای استفاده از این روش آن است که معمولا این مراکز موظفند علاوه بر استعدادهای بالفعل، استعدادهای بالقوه و ذاتی کارکنان را هم بشناسند و آنها را در ارزشیابی دخالت دهند.</a:t>
            </a:r>
          </a:p>
          <a:p>
            <a:pPr marL="342900" lvl="0" indent="-342900" algn="just" rtl="1" fontAlgn="base">
              <a:lnSpc>
                <a:spcPct val="100000"/>
              </a:lnSpc>
              <a:spcBef>
                <a:spcPct val="20000"/>
              </a:spcBef>
              <a:spcAft>
                <a:spcPct val="0"/>
              </a:spcAft>
              <a:buClr>
                <a:srgbClr val="99FF99"/>
              </a:buClr>
              <a:buSzPct val="80000"/>
              <a:buFont typeface="Wingdings" pitchFamily="2" charset="2"/>
              <a:buChar char="ü"/>
              <a:defRPr/>
            </a:pPr>
            <a:r>
              <a:rPr lang="fa-IR" b="1" kern="0" dirty="0">
                <a:solidFill>
                  <a:schemeClr val="tx1"/>
                </a:solidFill>
                <a:effectLst>
                  <a:outerShdw blurRad="38100" dist="38100" dir="2700000" algn="tl">
                    <a:srgbClr val="000000"/>
                  </a:outerShdw>
                </a:effectLst>
                <a:latin typeface="Arial"/>
                <a:cs typeface="B Nazanin" pitchFamily="2" charset="-78"/>
              </a:rPr>
              <a:t>در این مراکز شایستگی برای ترفیع نیز ارزیابی می شود.</a:t>
            </a:r>
          </a:p>
          <a:p>
            <a:endParaRPr lang="fa-IR" dirty="0"/>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41741403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kern="0" spc="0" dirty="0">
                <a:solidFill>
                  <a:srgbClr val="FF0000"/>
                </a:solidFill>
                <a:effectLst>
                  <a:outerShdw blurRad="38100" dist="38100" dir="2700000" algn="tl">
                    <a:srgbClr val="000000"/>
                  </a:outerShdw>
                </a:effectLst>
                <a:latin typeface="Arial"/>
                <a:cs typeface="B Nazanin" pitchFamily="2" charset="-78"/>
              </a:rPr>
              <a:t>روشهای ارزشیابی</a:t>
            </a:r>
            <a:endParaRPr lang="fa-IR" sz="4000" dirty="0">
              <a:solidFill>
                <a:srgbClr val="FF0000"/>
              </a:solidFill>
              <a:cs typeface="B Nazanin" pitchFamily="2" charset="-78"/>
            </a:endParaRPr>
          </a:p>
        </p:txBody>
      </p:sp>
      <p:sp>
        <p:nvSpPr>
          <p:cNvPr id="3" name="Content Placeholder 2"/>
          <p:cNvSpPr>
            <a:spLocks noGrp="1"/>
          </p:cNvSpPr>
          <p:nvPr>
            <p:ph idx="1"/>
          </p:nvPr>
        </p:nvSpPr>
        <p:spPr/>
        <p:txBody>
          <a:bodyPr/>
          <a:lstStyle/>
          <a:p>
            <a:pPr marL="609600" lvl="0" indent="-609600" algn="r" rtl="1" eaLnBrk="0" fontAlgn="base" hangingPunct="0">
              <a:lnSpc>
                <a:spcPct val="100000"/>
              </a:lnSpc>
              <a:spcBef>
                <a:spcPct val="20000"/>
              </a:spcBef>
              <a:spcAft>
                <a:spcPct val="0"/>
              </a:spcAft>
              <a:buClr>
                <a:srgbClr val="99FF99"/>
              </a:buClr>
              <a:buSzPct val="80000"/>
              <a:buFont typeface="Wingdings" pitchFamily="2" charset="2"/>
              <a:buChar char="Ø"/>
              <a:defRPr/>
            </a:pPr>
            <a:r>
              <a:rPr lang="ar-SA" sz="2800" b="1" kern="0" dirty="0">
                <a:solidFill>
                  <a:schemeClr val="tx1"/>
                </a:solidFill>
                <a:effectLst>
                  <a:outerShdw blurRad="38100" dist="38100" dir="2700000" algn="tl">
                    <a:srgbClr val="000000"/>
                  </a:outerShdw>
                </a:effectLst>
                <a:latin typeface="Arial"/>
                <a:cs typeface="B Nazanin" pitchFamily="2" charset="-78"/>
              </a:rPr>
              <a:t>روشهاي ارزشيابي مبتني بر مقايسه فرد با ديگران </a:t>
            </a:r>
            <a:endParaRPr lang="fa-IR" sz="2800" b="1" kern="0" dirty="0" smtClean="0">
              <a:solidFill>
                <a:schemeClr val="tx1"/>
              </a:solidFill>
              <a:effectLst>
                <a:outerShdw blurRad="38100" dist="38100" dir="2700000" algn="tl">
                  <a:srgbClr val="000000"/>
                </a:outerShdw>
              </a:effectLst>
              <a:latin typeface="Arial"/>
              <a:cs typeface="B Nazanin" pitchFamily="2" charset="-78"/>
            </a:endParaRPr>
          </a:p>
          <a:p>
            <a:pPr marL="609600" lvl="0" indent="-609600" algn="r" rtl="1" eaLnBrk="0" fontAlgn="base" hangingPunct="0">
              <a:lnSpc>
                <a:spcPct val="100000"/>
              </a:lnSpc>
              <a:spcBef>
                <a:spcPct val="20000"/>
              </a:spcBef>
              <a:spcAft>
                <a:spcPct val="0"/>
              </a:spcAft>
              <a:buClr>
                <a:srgbClr val="99FF99"/>
              </a:buClr>
              <a:buSzPct val="80000"/>
              <a:buFont typeface="Wingdings" pitchFamily="2" charset="2"/>
              <a:buChar char="Ø"/>
              <a:defRPr/>
            </a:pPr>
            <a:endParaRPr lang="fa-IR" sz="2800" b="1" kern="0" dirty="0">
              <a:solidFill>
                <a:schemeClr val="tx1"/>
              </a:solidFill>
              <a:effectLst>
                <a:outerShdw blurRad="38100" dist="38100" dir="2700000" algn="tl">
                  <a:srgbClr val="000000"/>
                </a:outerShdw>
              </a:effectLst>
              <a:latin typeface="Arial"/>
              <a:cs typeface="B Nazanin" pitchFamily="2" charset="-78"/>
            </a:endParaRPr>
          </a:p>
          <a:p>
            <a:pPr marL="609600" lvl="0" indent="-609600" algn="r" rtl="1" eaLnBrk="0" fontAlgn="base" hangingPunct="0">
              <a:lnSpc>
                <a:spcPct val="100000"/>
              </a:lnSpc>
              <a:spcBef>
                <a:spcPct val="20000"/>
              </a:spcBef>
              <a:spcAft>
                <a:spcPct val="0"/>
              </a:spcAft>
              <a:buClr>
                <a:srgbClr val="99FF99"/>
              </a:buClr>
              <a:buSzPct val="80000"/>
              <a:buFont typeface="Wingdings" pitchFamily="2" charset="2"/>
              <a:buChar char="Ø"/>
              <a:defRPr/>
            </a:pPr>
            <a:r>
              <a:rPr lang="ar-SA" sz="2800" b="1" kern="0" dirty="0">
                <a:solidFill>
                  <a:schemeClr val="tx1"/>
                </a:solidFill>
                <a:effectLst>
                  <a:outerShdw blurRad="38100" dist="38100" dir="2700000" algn="tl">
                    <a:srgbClr val="000000"/>
                  </a:outerShdw>
                </a:effectLst>
                <a:latin typeface="Arial"/>
                <a:cs typeface="B Nazanin" pitchFamily="2" charset="-78"/>
              </a:rPr>
              <a:t>روش هاي ارزشيابي مبتني بر مقايسه فرد با معيارهاي از پيش تعيين شده </a:t>
            </a:r>
            <a:endParaRPr lang="fa-IR" sz="2800" b="1" kern="0" dirty="0" smtClean="0">
              <a:solidFill>
                <a:schemeClr val="tx1"/>
              </a:solidFill>
              <a:effectLst>
                <a:outerShdw blurRad="38100" dist="38100" dir="2700000" algn="tl">
                  <a:srgbClr val="000000"/>
                </a:outerShdw>
              </a:effectLst>
              <a:latin typeface="Arial"/>
              <a:cs typeface="B Nazanin" pitchFamily="2" charset="-78"/>
            </a:endParaRPr>
          </a:p>
          <a:p>
            <a:pPr marL="609600" lvl="0" indent="-609600" algn="r" rtl="1" eaLnBrk="0" fontAlgn="base" hangingPunct="0">
              <a:lnSpc>
                <a:spcPct val="100000"/>
              </a:lnSpc>
              <a:spcBef>
                <a:spcPct val="20000"/>
              </a:spcBef>
              <a:spcAft>
                <a:spcPct val="0"/>
              </a:spcAft>
              <a:buClr>
                <a:srgbClr val="99FF99"/>
              </a:buClr>
              <a:buSzPct val="80000"/>
              <a:buFont typeface="Wingdings" pitchFamily="2" charset="2"/>
              <a:buChar char="Ø"/>
              <a:defRPr/>
            </a:pPr>
            <a:endParaRPr lang="fa-IR" sz="2800" b="1" kern="0" dirty="0">
              <a:solidFill>
                <a:schemeClr val="tx1"/>
              </a:solidFill>
              <a:effectLst>
                <a:outerShdw blurRad="38100" dist="38100" dir="2700000" algn="tl">
                  <a:srgbClr val="000000"/>
                </a:outerShdw>
              </a:effectLst>
              <a:latin typeface="Arial"/>
              <a:cs typeface="B Nazanin" pitchFamily="2" charset="-78"/>
            </a:endParaRPr>
          </a:p>
          <a:p>
            <a:pPr marL="609600" lvl="0" indent="-609600" algn="r" rtl="1" eaLnBrk="0" fontAlgn="base" hangingPunct="0">
              <a:lnSpc>
                <a:spcPct val="100000"/>
              </a:lnSpc>
              <a:spcBef>
                <a:spcPct val="20000"/>
              </a:spcBef>
              <a:spcAft>
                <a:spcPct val="0"/>
              </a:spcAft>
              <a:buClr>
                <a:srgbClr val="99FF99"/>
              </a:buClr>
              <a:buSzPct val="80000"/>
              <a:buFont typeface="Wingdings" pitchFamily="2" charset="2"/>
              <a:buChar char="Ø"/>
              <a:defRPr/>
            </a:pPr>
            <a:r>
              <a:rPr lang="ar-SA" sz="2800" b="1" kern="0" dirty="0">
                <a:solidFill>
                  <a:schemeClr val="tx1"/>
                </a:solidFill>
                <a:effectLst>
                  <a:outerShdw blurRad="38100" dist="38100" dir="2700000" algn="tl">
                    <a:srgbClr val="000000"/>
                  </a:outerShdw>
                </a:effectLst>
                <a:latin typeface="Arial"/>
                <a:cs typeface="B Nazanin" pitchFamily="2" charset="-78"/>
              </a:rPr>
              <a:t>روش هاي ارزشيابي مبتني بر استانداردهاي عملكرد فردي </a:t>
            </a:r>
            <a:endParaRPr lang="fa-IR" sz="2800" b="1" kern="0" dirty="0" smtClean="0">
              <a:solidFill>
                <a:schemeClr val="tx1"/>
              </a:solidFill>
              <a:effectLst>
                <a:outerShdw blurRad="38100" dist="38100" dir="2700000" algn="tl">
                  <a:srgbClr val="000000"/>
                </a:outerShdw>
              </a:effectLst>
              <a:latin typeface="Arial"/>
              <a:cs typeface="B Nazanin" pitchFamily="2" charset="-78"/>
            </a:endParaRPr>
          </a:p>
          <a:p>
            <a:pPr marL="609600" lvl="0" indent="-609600" algn="r" rtl="1" eaLnBrk="0" fontAlgn="base" hangingPunct="0">
              <a:lnSpc>
                <a:spcPct val="100000"/>
              </a:lnSpc>
              <a:spcBef>
                <a:spcPct val="20000"/>
              </a:spcBef>
              <a:spcAft>
                <a:spcPct val="0"/>
              </a:spcAft>
              <a:buClr>
                <a:srgbClr val="99FF99"/>
              </a:buClr>
              <a:buSzPct val="80000"/>
              <a:buFont typeface="Wingdings" pitchFamily="2" charset="2"/>
              <a:buChar char="Ø"/>
              <a:defRPr/>
            </a:pPr>
            <a:endParaRPr lang="fa-IR" sz="2800" b="1" kern="0" dirty="0" smtClean="0">
              <a:solidFill>
                <a:schemeClr val="tx1"/>
              </a:solidFill>
              <a:effectLst>
                <a:outerShdw blurRad="38100" dist="38100" dir="2700000" algn="tl">
                  <a:srgbClr val="000000"/>
                </a:outerShdw>
              </a:effectLst>
              <a:latin typeface="Arial"/>
              <a:cs typeface="B Nazanin" pitchFamily="2" charset="-78"/>
            </a:endParaRPr>
          </a:p>
          <a:p>
            <a:pPr marL="609600" lvl="0" indent="-609600" algn="r" rtl="1" eaLnBrk="0" fontAlgn="base" hangingPunct="0">
              <a:lnSpc>
                <a:spcPct val="100000"/>
              </a:lnSpc>
              <a:spcBef>
                <a:spcPct val="20000"/>
              </a:spcBef>
              <a:spcAft>
                <a:spcPct val="0"/>
              </a:spcAft>
              <a:buClr>
                <a:srgbClr val="99FF99"/>
              </a:buClr>
              <a:buSzPct val="80000"/>
              <a:buFont typeface="Wingdings" pitchFamily="2" charset="2"/>
              <a:buChar char="Ø"/>
              <a:defRPr/>
            </a:pPr>
            <a:r>
              <a:rPr lang="ar-SA" sz="2800" b="1" kern="0" dirty="0" smtClean="0">
                <a:solidFill>
                  <a:schemeClr val="tx1"/>
                </a:solidFill>
                <a:effectLst>
                  <a:outerShdw blurRad="38100" dist="38100" dir="2700000" algn="tl">
                    <a:srgbClr val="000000"/>
                  </a:outerShdw>
                </a:effectLst>
                <a:latin typeface="Arial"/>
                <a:cs typeface="B Nazanin" pitchFamily="2" charset="-78"/>
              </a:rPr>
              <a:t>ساير </a:t>
            </a:r>
            <a:r>
              <a:rPr lang="ar-SA" sz="2800" b="1" kern="0" dirty="0">
                <a:solidFill>
                  <a:schemeClr val="tx1"/>
                </a:solidFill>
                <a:effectLst>
                  <a:outerShdw blurRad="38100" dist="38100" dir="2700000" algn="tl">
                    <a:srgbClr val="000000"/>
                  </a:outerShdw>
                </a:effectLst>
                <a:latin typeface="Arial"/>
                <a:cs typeface="B Nazanin" pitchFamily="2" charset="-78"/>
              </a:rPr>
              <a:t>روشها </a:t>
            </a:r>
            <a:endParaRPr lang="en-US" sz="2800" b="1" kern="0" dirty="0">
              <a:solidFill>
                <a:schemeClr val="tx1"/>
              </a:solidFill>
              <a:effectLst>
                <a:outerShdw blurRad="38100" dist="38100" dir="2700000" algn="tl">
                  <a:srgbClr val="000000"/>
                </a:outerShdw>
              </a:effectLst>
              <a:latin typeface="Arial"/>
              <a:cs typeface="B Nazanin" pitchFamily="2" charset="-78"/>
            </a:endParaRPr>
          </a:p>
          <a:p>
            <a:endParaRPr lang="fa-IR" dirty="0"/>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30540777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065" y="2126350"/>
            <a:ext cx="9905999" cy="3541714"/>
          </a:xfrm>
        </p:spPr>
        <p:txBody>
          <a:bodyPr>
            <a:normAutofit/>
          </a:bodyPr>
          <a:lstStyle/>
          <a:p>
            <a:pPr algn="just" rtl="1"/>
            <a:r>
              <a:rPr lang="fa-IR" sz="3200" dirty="0" smtClean="0">
                <a:cs typeface="B Nazanin" panose="00000400000000000000" pitchFamily="2" charset="-78"/>
              </a:rPr>
              <a:t>براي </a:t>
            </a:r>
            <a:r>
              <a:rPr lang="fa-IR" sz="3200" dirty="0">
                <a:cs typeface="B Nazanin" panose="00000400000000000000" pitchFamily="2" charset="-78"/>
              </a:rPr>
              <a:t>انجام ارزشيابي صحيح بايستي رويكردها و روشهاي ارزشيابي عملكرد را شناسايي كرده و كاربرد هر كدام را در موقعيت‌هاي معين بدانيم. بطور كلي پنج رويكرد در خصوص ارزشيابي عملكرد معرفي شده </a:t>
            </a:r>
            <a:r>
              <a:rPr lang="fa-IR" sz="3200" dirty="0" smtClean="0">
                <a:cs typeface="B Nazanin" panose="00000400000000000000" pitchFamily="2" charset="-78"/>
              </a:rPr>
              <a:t>است. </a:t>
            </a:r>
            <a:endParaRPr lang="en-US" dirty="0"/>
          </a:p>
        </p:txBody>
      </p:sp>
      <p:sp>
        <p:nvSpPr>
          <p:cNvPr id="2" name="TextBox 1"/>
          <p:cNvSpPr txBox="1"/>
          <p:nvPr/>
        </p:nvSpPr>
        <p:spPr>
          <a:xfrm>
            <a:off x="2420471" y="742331"/>
            <a:ext cx="8626556" cy="646331"/>
          </a:xfrm>
          <a:prstGeom prst="rect">
            <a:avLst/>
          </a:prstGeom>
          <a:noFill/>
        </p:spPr>
        <p:txBody>
          <a:bodyPr wrap="square" rtlCol="0">
            <a:spAutoFit/>
          </a:bodyPr>
          <a:lstStyle/>
          <a:p>
            <a:pPr algn="just" rtl="1"/>
            <a:r>
              <a:rPr lang="fa-IR" sz="3600" b="1" dirty="0">
                <a:solidFill>
                  <a:schemeClr val="accent2">
                    <a:lumMod val="75000"/>
                  </a:schemeClr>
                </a:solidFill>
                <a:cs typeface="B Titr" panose="00000700000000000000" pitchFamily="2" charset="-78"/>
              </a:rPr>
              <a:t>رويكردها و روشهاي ارزشيابي عملكرد:</a:t>
            </a:r>
            <a:endParaRPr lang="en-US" sz="3600" dirty="0">
              <a:solidFill>
                <a:schemeClr val="accent2">
                  <a:lumMod val="75000"/>
                </a:schemeClr>
              </a:solidFill>
              <a:cs typeface="B Titr" panose="00000700000000000000" pitchFamily="2" charset="-78"/>
            </a:endParaRPr>
          </a:p>
        </p:txBody>
      </p:sp>
      <p:sp>
        <p:nvSpPr>
          <p:cNvPr id="5" name="Footer Placeholder 4"/>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17879265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ctr"/>
            <a:endParaRPr lang="en-US" sz="4000" b="1" kern="1200" spc="-50" dirty="0" smtClean="0">
              <a:solidFill>
                <a:srgbClr val="000000">
                  <a:lumMod val="85000"/>
                  <a:lumOff val="15000"/>
                </a:srgbClr>
              </a:solidFill>
              <a:latin typeface="Calibri"/>
              <a:ea typeface="Calibri"/>
              <a:cs typeface="Arial"/>
            </a:endParaRPr>
          </a:p>
          <a:p>
            <a:pPr algn="ctr"/>
            <a:r>
              <a:rPr lang="en-US" sz="6600" b="1" kern="1200" spc="-50" dirty="0" smtClean="0">
                <a:solidFill>
                  <a:srgbClr val="FF0000"/>
                </a:solidFill>
                <a:latin typeface="+mj-lt"/>
                <a:ea typeface="Calibri"/>
                <a:cs typeface="Arial"/>
              </a:rPr>
              <a:t>HRPM</a:t>
            </a:r>
          </a:p>
          <a:p>
            <a:pPr algn="ctr"/>
            <a:endParaRPr lang="en-US" sz="4000" b="1" kern="1200" spc="-50" dirty="0">
              <a:solidFill>
                <a:srgbClr val="000000">
                  <a:lumMod val="85000"/>
                  <a:lumOff val="15000"/>
                </a:srgbClr>
              </a:solidFill>
              <a:latin typeface="Calibri"/>
              <a:ea typeface="Calibri"/>
              <a:cs typeface="Arial"/>
            </a:endParaRPr>
          </a:p>
          <a:p>
            <a:pPr algn="ctr"/>
            <a:r>
              <a:rPr lang="en-US" sz="4000" b="1" kern="1200" spc="-50" dirty="0" smtClean="0">
                <a:solidFill>
                  <a:srgbClr val="000000">
                    <a:lumMod val="85000"/>
                    <a:lumOff val="15000"/>
                  </a:srgbClr>
                </a:solidFill>
                <a:latin typeface="Calibri"/>
                <a:ea typeface="Calibri"/>
                <a:cs typeface="Arial"/>
              </a:rPr>
              <a:t>Human </a:t>
            </a:r>
            <a:r>
              <a:rPr lang="en-US" sz="4000" b="1" kern="1200" spc="-50" dirty="0">
                <a:solidFill>
                  <a:srgbClr val="000000">
                    <a:lumMod val="85000"/>
                    <a:lumOff val="15000"/>
                  </a:srgbClr>
                </a:solidFill>
                <a:latin typeface="Calibri"/>
                <a:ea typeface="Calibri"/>
                <a:cs typeface="Arial"/>
              </a:rPr>
              <a:t>Resources Performance </a:t>
            </a:r>
            <a:r>
              <a:rPr lang="en-US" sz="4000" b="1" kern="1200" spc="-50" dirty="0" smtClean="0">
                <a:solidFill>
                  <a:srgbClr val="000000">
                    <a:lumMod val="85000"/>
                    <a:lumOff val="15000"/>
                  </a:srgbClr>
                </a:solidFill>
                <a:latin typeface="Calibri"/>
                <a:ea typeface="Calibri"/>
                <a:cs typeface="Arial"/>
              </a:rPr>
              <a:t>Measurement</a:t>
            </a:r>
          </a:p>
          <a:p>
            <a:pPr algn="ctr"/>
            <a:endParaRPr lang="en-US" sz="4000" b="1" kern="1200" spc="-50" dirty="0">
              <a:solidFill>
                <a:srgbClr val="000000">
                  <a:lumMod val="85000"/>
                  <a:lumOff val="15000"/>
                </a:srgbClr>
              </a:solidFill>
              <a:latin typeface="Calibri"/>
              <a:ea typeface="Calibri"/>
              <a:cs typeface="Arial"/>
            </a:endParaRPr>
          </a:p>
          <a:p>
            <a:pPr algn="ctr"/>
            <a:endParaRPr lang="en-US" sz="4000" b="1" kern="1200" spc="-50" dirty="0" smtClean="0">
              <a:solidFill>
                <a:srgbClr val="000000">
                  <a:lumMod val="85000"/>
                  <a:lumOff val="15000"/>
                </a:srgbClr>
              </a:solidFill>
              <a:latin typeface="Calibri"/>
              <a:ea typeface="Calibri"/>
              <a:cs typeface="Arial"/>
            </a:endParaRPr>
          </a:p>
          <a:p>
            <a:pPr algn="ctr"/>
            <a:endParaRPr lang="en-US" sz="4000" b="1" kern="1200" spc="-50" dirty="0" smtClean="0">
              <a:solidFill>
                <a:srgbClr val="000000">
                  <a:lumMod val="85000"/>
                  <a:lumOff val="15000"/>
                </a:srgbClr>
              </a:solidFill>
              <a:latin typeface="Calibri"/>
              <a:ea typeface="Calibri"/>
              <a:cs typeface="Arial"/>
            </a:endParaRPr>
          </a:p>
          <a:p>
            <a:pPr algn="ctr"/>
            <a:endParaRPr lang="en-US" sz="4000" b="1" kern="1200" spc="-50" dirty="0">
              <a:solidFill>
                <a:srgbClr val="000000">
                  <a:lumMod val="85000"/>
                  <a:lumOff val="15000"/>
                </a:srgbClr>
              </a:solidFill>
              <a:latin typeface="Calibri"/>
              <a:cs typeface="Arial"/>
            </a:endParaRPr>
          </a:p>
          <a:p>
            <a:pPr algn="ctr"/>
            <a:endParaRPr lang="en-US" sz="4000" b="1" kern="1200" spc="-50" dirty="0" smtClean="0">
              <a:solidFill>
                <a:srgbClr val="000000">
                  <a:lumMod val="85000"/>
                  <a:lumOff val="15000"/>
                </a:srgbClr>
              </a:solidFill>
              <a:latin typeface="Calibri"/>
              <a:cs typeface="Arial"/>
            </a:endParaRPr>
          </a:p>
          <a:p>
            <a:pPr algn="ctr"/>
            <a:endParaRPr lang="en-US" sz="4000" b="1" kern="1200" spc="-50" dirty="0">
              <a:solidFill>
                <a:srgbClr val="000000">
                  <a:lumMod val="85000"/>
                  <a:lumOff val="15000"/>
                </a:srgbClr>
              </a:solidFill>
              <a:latin typeface="Calibri"/>
              <a:cs typeface="Arial"/>
            </a:endParaRPr>
          </a:p>
          <a:p>
            <a:pPr algn="ctr"/>
            <a:endParaRPr lang="en-US" sz="4000" b="1" kern="1200" spc="-50" dirty="0" smtClean="0">
              <a:solidFill>
                <a:srgbClr val="000000">
                  <a:lumMod val="85000"/>
                  <a:lumOff val="15000"/>
                </a:srgbClr>
              </a:solidFill>
              <a:latin typeface="Calibri"/>
              <a:cs typeface="Arial"/>
            </a:endParaRPr>
          </a:p>
          <a:p>
            <a:pPr algn="ctr"/>
            <a:endParaRPr lang="fa-IR" dirty="0"/>
          </a:p>
        </p:txBody>
      </p:sp>
      <p:sp>
        <p:nvSpPr>
          <p:cNvPr id="4" name="Slide Number Placeholder 3"/>
          <p:cNvSpPr>
            <a:spLocks noGrp="1"/>
          </p:cNvSpPr>
          <p:nvPr>
            <p:ph type="sldNum" sz="quarter" idx="4"/>
          </p:nvPr>
        </p:nvSpPr>
        <p:spPr/>
        <p:txBody>
          <a:bodyPr/>
          <a:lstStyle/>
          <a:p>
            <a:fld id="{35B76B5B-A09E-4B2B-84A7-422A72D02EB4}" type="slidenum">
              <a:rPr lang="en-GB" smtClean="0">
                <a:solidFill>
                  <a:srgbClr val="000000"/>
                </a:solidFill>
              </a:rPr>
              <a:pPr/>
              <a:t>3</a:t>
            </a:fld>
            <a:endParaRPr lang="en-GB" dirty="0">
              <a:solidFill>
                <a:srgbClr val="000000"/>
              </a:solidFill>
            </a:endParaRPr>
          </a:p>
        </p:txBody>
      </p:sp>
    </p:spTree>
    <p:extLst>
      <p:ext uri="{BB962C8B-B14F-4D97-AF65-F5344CB8AC3E}">
        <p14:creationId xmlns:p14="http://schemas.microsoft.com/office/powerpoint/2010/main" val="1287225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41912924"/>
              </p:ext>
            </p:extLst>
          </p:nvPr>
        </p:nvGraphicFramePr>
        <p:xfrm>
          <a:off x="1071207" y="919038"/>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30816651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sz="2800" b="1" spc="0" dirty="0">
                <a:solidFill>
                  <a:srgbClr val="FF0000"/>
                </a:solidFill>
                <a:latin typeface="Calibri"/>
                <a:ea typeface="+mn-ea"/>
                <a:cs typeface="B Nazanin" panose="00000400000000000000" pitchFamily="2" charset="-78"/>
              </a:rPr>
              <a:t>الف) رويكرد مقايسه‌اي:</a:t>
            </a:r>
            <a:r>
              <a:rPr lang="fa-IR" sz="2800" spc="0" dirty="0">
                <a:solidFill>
                  <a:srgbClr val="FF0000"/>
                </a:solidFill>
                <a:latin typeface="Calibri"/>
                <a:ea typeface="+mn-ea"/>
                <a:cs typeface="B Nazanin" panose="00000400000000000000" pitchFamily="2" charset="-78"/>
              </a:rPr>
              <a:t> </a:t>
            </a:r>
            <a:r>
              <a:rPr lang="fa-IR" sz="2800" spc="0" dirty="0" smtClean="0">
                <a:solidFill>
                  <a:srgbClr val="FF0000"/>
                </a:solidFill>
                <a:latin typeface="Calibri"/>
                <a:ea typeface="+mn-ea"/>
                <a:cs typeface="B Nazanin" panose="00000400000000000000" pitchFamily="2" charset="-78"/>
              </a:rPr>
              <a:t/>
            </a:r>
            <a:br>
              <a:rPr lang="fa-IR" sz="2800" spc="0" dirty="0" smtClean="0">
                <a:solidFill>
                  <a:srgbClr val="FF0000"/>
                </a:solidFill>
                <a:latin typeface="Calibri"/>
                <a:ea typeface="+mn-ea"/>
                <a:cs typeface="B Nazanin" panose="00000400000000000000" pitchFamily="2" charset="-78"/>
              </a:rPr>
            </a:br>
            <a:r>
              <a:rPr lang="fa-IR" sz="2800" spc="0" dirty="0" smtClean="0">
                <a:solidFill>
                  <a:srgbClr val="000000">
                    <a:lumMod val="75000"/>
                    <a:lumOff val="25000"/>
                  </a:srgbClr>
                </a:solidFill>
                <a:latin typeface="Calibri"/>
                <a:ea typeface="+mn-ea"/>
                <a:cs typeface="B Nazanin" panose="00000400000000000000" pitchFamily="2" charset="-78"/>
              </a:rPr>
              <a:t>رويكرد </a:t>
            </a:r>
            <a:r>
              <a:rPr lang="fa-IR" sz="2800" spc="0" dirty="0">
                <a:solidFill>
                  <a:srgbClr val="000000">
                    <a:lumMod val="75000"/>
                    <a:lumOff val="25000"/>
                  </a:srgbClr>
                </a:solidFill>
                <a:latin typeface="Calibri"/>
                <a:ea typeface="+mn-ea"/>
                <a:cs typeface="B Nazanin" panose="00000400000000000000" pitchFamily="2" charset="-78"/>
              </a:rPr>
              <a:t>مقايسه‌اي به مديريت عملكرد ، نيازمند اينست كه ارزيابي </a:t>
            </a:r>
            <a:r>
              <a:rPr lang="fa-IR" sz="2800" spc="0" dirty="0" smtClean="0">
                <a:solidFill>
                  <a:srgbClr val="000000">
                    <a:lumMod val="75000"/>
                    <a:lumOff val="25000"/>
                  </a:srgbClr>
                </a:solidFill>
                <a:latin typeface="Calibri"/>
                <a:ea typeface="+mn-ea"/>
                <a:cs typeface="B Nazanin" panose="00000400000000000000" pitchFamily="2" charset="-78"/>
              </a:rPr>
              <a:t>كننده</a:t>
            </a:r>
            <a:r>
              <a:rPr lang="fa-IR" sz="2800" spc="0" dirty="0">
                <a:solidFill>
                  <a:srgbClr val="000000">
                    <a:lumMod val="75000"/>
                    <a:lumOff val="25000"/>
                  </a:srgbClr>
                </a:solidFill>
                <a:latin typeface="Calibri"/>
                <a:ea typeface="+mn-ea"/>
                <a:cs typeface="B Nazanin" panose="00000400000000000000" pitchFamily="2" charset="-78"/>
              </a:rPr>
              <a:t>، عملكرد افراد را با ديگر کارمندان دانشگاه مقايسه كند.</a:t>
            </a:r>
            <a:endParaRPr lang="en-US" dirty="0"/>
          </a:p>
        </p:txBody>
      </p:sp>
      <p:sp>
        <p:nvSpPr>
          <p:cNvPr id="3" name="Content Placeholder 2"/>
          <p:cNvSpPr>
            <a:spLocks noGrp="1"/>
          </p:cNvSpPr>
          <p:nvPr>
            <p:ph idx="1"/>
          </p:nvPr>
        </p:nvSpPr>
        <p:spPr/>
        <p:txBody>
          <a:bodyPr>
            <a:normAutofit fontScale="85000" lnSpcReduction="20000"/>
          </a:bodyPr>
          <a:lstStyle/>
          <a:p>
            <a:pPr algn="just" rtl="1"/>
            <a:r>
              <a:rPr lang="fa-IR" sz="2800" dirty="0" smtClean="0">
                <a:cs typeface="B Nazanin" panose="00000400000000000000" pitchFamily="2" charset="-78"/>
              </a:rPr>
              <a:t>حداقل سه تكنيك در اين رويكرد مورد استفاده قرار مي‌گيرد كه شامل: رتبه‌بندي، توزيع اجباري، و مقايسه زوجي مي‌شود.</a:t>
            </a:r>
            <a:endParaRPr lang="en-US" sz="2800" dirty="0" smtClean="0"/>
          </a:p>
          <a:p>
            <a:pPr marL="342900" lvl="0" indent="-342900" algn="just" rtl="1" fontAlgn="base">
              <a:lnSpc>
                <a:spcPct val="100000"/>
              </a:lnSpc>
              <a:spcBef>
                <a:spcPct val="20000"/>
              </a:spcBef>
              <a:spcAft>
                <a:spcPct val="0"/>
              </a:spcAft>
              <a:buClr>
                <a:srgbClr val="99FF99"/>
              </a:buClr>
              <a:buSzPct val="80000"/>
              <a:buFont typeface="Wingdings" pitchFamily="2" charset="2"/>
              <a:buChar char="Ø"/>
              <a:defRPr/>
            </a:pPr>
            <a:r>
              <a:rPr lang="fa-IR" sz="2800" b="1" kern="0" dirty="0">
                <a:solidFill>
                  <a:srgbClr val="FF33CC"/>
                </a:solidFill>
                <a:effectLst>
                  <a:outerShdw blurRad="38100" dist="38100" dir="2700000" algn="tl">
                    <a:srgbClr val="000000"/>
                  </a:outerShdw>
                </a:effectLst>
                <a:latin typeface="Arial"/>
                <a:cs typeface="B Nazanin" pitchFamily="2" charset="-78"/>
              </a:rPr>
              <a:t>روش رتبه بندی:</a:t>
            </a:r>
          </a:p>
          <a:p>
            <a:pPr marL="342900" lvl="0" indent="-342900" algn="just" rtl="1" fontAlgn="base">
              <a:lnSpc>
                <a:spcPct val="100000"/>
              </a:lnSpc>
              <a:spcBef>
                <a:spcPct val="20000"/>
              </a:spcBef>
              <a:spcAft>
                <a:spcPct val="0"/>
              </a:spcAft>
              <a:buClr>
                <a:srgbClr val="99FF99"/>
              </a:buClr>
              <a:buSzPct val="80000"/>
              <a:buNone/>
              <a:defRPr/>
            </a:pPr>
            <a:r>
              <a:rPr lang="fa-IR" sz="2800" kern="0" dirty="0">
                <a:solidFill>
                  <a:srgbClr val="FFFFFF"/>
                </a:solidFill>
                <a:effectLst>
                  <a:outerShdw blurRad="38100" dist="38100" dir="2700000" algn="tl">
                    <a:srgbClr val="000000"/>
                  </a:outerShdw>
                </a:effectLst>
                <a:latin typeface="Arial"/>
                <a:cs typeface="B Lotus" pitchFamily="2" charset="-78"/>
              </a:rPr>
              <a:t>    </a:t>
            </a:r>
            <a:r>
              <a:rPr lang="fa-IR" sz="2800" kern="0" dirty="0">
                <a:solidFill>
                  <a:schemeClr val="tx1"/>
                </a:solidFill>
                <a:effectLst>
                  <a:outerShdw blurRad="38100" dist="38100" dir="2700000" algn="tl">
                    <a:srgbClr val="000000"/>
                  </a:outerShdw>
                </a:effectLst>
                <a:latin typeface="Arial"/>
                <a:cs typeface="B Lotus" pitchFamily="2" charset="-78"/>
              </a:rPr>
              <a:t>در این روش کارکنان را به طور ذهنی و کلی بر اساس عوامل مورد نظر در ارزشیابی، بیشتر با توجه </a:t>
            </a:r>
            <a:r>
              <a:rPr lang="fa-IR" sz="2800" kern="0" dirty="0" smtClean="0">
                <a:solidFill>
                  <a:schemeClr val="tx1"/>
                </a:solidFill>
                <a:effectLst>
                  <a:outerShdw blurRad="38100" dist="38100" dir="2700000" algn="tl">
                    <a:srgbClr val="000000"/>
                  </a:outerShdw>
                </a:effectLst>
                <a:latin typeface="Arial"/>
                <a:cs typeface="B Lotus" pitchFamily="2" charset="-78"/>
              </a:rPr>
              <a:t>به</a:t>
            </a:r>
          </a:p>
          <a:p>
            <a:pPr marL="342900" lvl="0" indent="-342900" algn="just" rtl="1" fontAlgn="base">
              <a:lnSpc>
                <a:spcPct val="100000"/>
              </a:lnSpc>
              <a:spcBef>
                <a:spcPct val="20000"/>
              </a:spcBef>
              <a:spcAft>
                <a:spcPct val="0"/>
              </a:spcAft>
              <a:buClr>
                <a:srgbClr val="99FF99"/>
              </a:buClr>
              <a:buSzPct val="80000"/>
              <a:buNone/>
              <a:defRPr/>
            </a:pPr>
            <a:r>
              <a:rPr lang="fa-IR" sz="2800" kern="0" dirty="0">
                <a:solidFill>
                  <a:schemeClr val="tx1"/>
                </a:solidFill>
                <a:effectLst>
                  <a:outerShdw blurRad="38100" dist="38100" dir="2700000" algn="tl">
                    <a:srgbClr val="000000"/>
                  </a:outerShdw>
                </a:effectLst>
                <a:latin typeface="Arial"/>
                <a:cs typeface="B Lotus" pitchFamily="2" charset="-78"/>
              </a:rPr>
              <a:t> </a:t>
            </a:r>
            <a:r>
              <a:rPr lang="fa-IR" sz="2800" kern="0" dirty="0" smtClean="0">
                <a:solidFill>
                  <a:schemeClr val="tx1"/>
                </a:solidFill>
                <a:effectLst>
                  <a:outerShdw blurRad="38100" dist="38100" dir="2700000" algn="tl">
                    <a:srgbClr val="000000"/>
                  </a:outerShdw>
                </a:effectLst>
                <a:latin typeface="Arial"/>
                <a:cs typeface="B Lotus" pitchFamily="2" charset="-78"/>
              </a:rPr>
              <a:t>  </a:t>
            </a:r>
            <a:r>
              <a:rPr lang="fa-IR" sz="2800" kern="0" dirty="0">
                <a:solidFill>
                  <a:schemeClr val="tx1"/>
                </a:solidFill>
                <a:effectLst>
                  <a:outerShdw blurRad="38100" dist="38100" dir="2700000" algn="tl">
                    <a:srgbClr val="000000"/>
                  </a:outerShdw>
                </a:effectLst>
                <a:latin typeface="Arial"/>
                <a:cs typeface="B Lotus" pitchFamily="2" charset="-78"/>
              </a:rPr>
              <a:t>عناوین شغلی می سنجند و با مقایسه تک تک افراد با یکدیگر، آنان را رتبه بندی می کنند.</a:t>
            </a:r>
          </a:p>
          <a:p>
            <a:pPr marL="342900" lvl="0" indent="-342900" algn="just" rtl="1" fontAlgn="base">
              <a:lnSpc>
                <a:spcPct val="100000"/>
              </a:lnSpc>
              <a:spcBef>
                <a:spcPct val="20000"/>
              </a:spcBef>
              <a:spcAft>
                <a:spcPct val="0"/>
              </a:spcAft>
              <a:buClr>
                <a:srgbClr val="99FF99"/>
              </a:buClr>
              <a:buSzPct val="80000"/>
              <a:buNone/>
              <a:defRPr/>
            </a:pPr>
            <a:r>
              <a:rPr lang="fa-IR" sz="2800" b="1" kern="0" dirty="0">
                <a:solidFill>
                  <a:srgbClr val="FFFFFF"/>
                </a:solidFill>
                <a:effectLst>
                  <a:outerShdw blurRad="38100" dist="38100" dir="2700000" algn="tl">
                    <a:srgbClr val="000000"/>
                  </a:outerShdw>
                </a:effectLst>
                <a:latin typeface="Arial"/>
                <a:cs typeface="B Nazanin" pitchFamily="2" charset="-78"/>
              </a:rPr>
              <a:t>                         </a:t>
            </a:r>
          </a:p>
          <a:p>
            <a:pPr marL="342900" lvl="0" indent="-342900" algn="just" rtl="1" fontAlgn="base">
              <a:lnSpc>
                <a:spcPct val="100000"/>
              </a:lnSpc>
              <a:spcBef>
                <a:spcPct val="20000"/>
              </a:spcBef>
              <a:spcAft>
                <a:spcPct val="0"/>
              </a:spcAft>
              <a:buClr>
                <a:srgbClr val="99FF99"/>
              </a:buClr>
              <a:buSzPct val="80000"/>
              <a:buFont typeface="Wingdings" pitchFamily="2" charset="2"/>
              <a:buChar char="Ø"/>
              <a:defRPr/>
            </a:pPr>
            <a:r>
              <a:rPr lang="fa-IR" sz="2800" b="1" kern="0" dirty="0">
                <a:solidFill>
                  <a:srgbClr val="FF33CC"/>
                </a:solidFill>
                <a:effectLst>
                  <a:outerShdw blurRad="38100" dist="38100" dir="2700000" algn="tl">
                    <a:srgbClr val="000000"/>
                  </a:outerShdw>
                </a:effectLst>
                <a:latin typeface="Arial"/>
                <a:cs typeface="B Nazanin" pitchFamily="2" charset="-78"/>
              </a:rPr>
              <a:t>معایب :</a:t>
            </a:r>
            <a:r>
              <a:rPr lang="en-US" sz="2800" b="1" kern="0" dirty="0">
                <a:solidFill>
                  <a:srgbClr val="FF33CC"/>
                </a:solidFill>
                <a:effectLst>
                  <a:outerShdw blurRad="38100" dist="38100" dir="2700000" algn="tl">
                    <a:srgbClr val="000000"/>
                  </a:outerShdw>
                </a:effectLst>
                <a:latin typeface="Arial"/>
                <a:cs typeface="B Nazanin" pitchFamily="2" charset="-78"/>
              </a:rPr>
              <a:t>   </a:t>
            </a:r>
          </a:p>
          <a:p>
            <a:pPr marL="342900" lvl="0" indent="-342900" algn="just" rtl="1" fontAlgn="base">
              <a:lnSpc>
                <a:spcPct val="100000"/>
              </a:lnSpc>
              <a:spcBef>
                <a:spcPct val="20000"/>
              </a:spcBef>
              <a:spcAft>
                <a:spcPct val="0"/>
              </a:spcAft>
              <a:buClr>
                <a:srgbClr val="99FF99"/>
              </a:buClr>
              <a:buSzPct val="80000"/>
              <a:buFont typeface="Wingdings" pitchFamily="2" charset="2"/>
              <a:buChar char="ü"/>
              <a:defRPr/>
            </a:pPr>
            <a:r>
              <a:rPr lang="fa-IR" sz="2800" kern="0" dirty="0">
                <a:solidFill>
                  <a:schemeClr val="tx1"/>
                </a:solidFill>
                <a:effectLst>
                  <a:outerShdw blurRad="38100" dist="38100" dir="2700000" algn="tl">
                    <a:srgbClr val="000000"/>
                  </a:outerShdw>
                </a:effectLst>
                <a:latin typeface="Arial"/>
                <a:cs typeface="B Lotus" pitchFamily="2" charset="-78"/>
              </a:rPr>
              <a:t>این روش ذهنی و کلی است و روش دقیقی برای ارزشیابی عملکرد نیست زیرا به عوامل ارزشیابی کارکنان جداگانه توجه نشده است</a:t>
            </a:r>
          </a:p>
          <a:p>
            <a:pPr marL="342900" lvl="0" indent="-342900" algn="just" rtl="1" fontAlgn="base">
              <a:lnSpc>
                <a:spcPct val="100000"/>
              </a:lnSpc>
              <a:spcBef>
                <a:spcPct val="20000"/>
              </a:spcBef>
              <a:spcAft>
                <a:spcPct val="0"/>
              </a:spcAft>
              <a:buClr>
                <a:srgbClr val="99FF99"/>
              </a:buClr>
              <a:buSzPct val="80000"/>
              <a:buFont typeface="Wingdings" pitchFamily="2" charset="2"/>
              <a:buChar char="ü"/>
              <a:defRPr/>
            </a:pPr>
            <a:r>
              <a:rPr lang="fa-IR" sz="2800" kern="0" dirty="0">
                <a:solidFill>
                  <a:schemeClr val="tx1"/>
                </a:solidFill>
                <a:effectLst>
                  <a:outerShdw blurRad="38100" dist="38100" dir="2700000" algn="tl">
                    <a:srgbClr val="000000"/>
                  </a:outerShdw>
                </a:effectLst>
                <a:latin typeface="Arial"/>
                <a:cs typeface="B Lotus" pitchFamily="2" charset="-78"/>
              </a:rPr>
              <a:t>از معایب دیگر این روش غیر قابل استفاده بودن آن در سازمانهای بزرگ است چرا که تعداد مقایسه زیاد می شود.</a:t>
            </a:r>
            <a:endParaRPr lang="en-US" sz="2800" kern="0" dirty="0">
              <a:solidFill>
                <a:schemeClr val="tx1"/>
              </a:solidFill>
              <a:effectLst>
                <a:outerShdw blurRad="38100" dist="38100" dir="2700000" algn="tl">
                  <a:srgbClr val="000000"/>
                </a:outerShdw>
              </a:effectLst>
              <a:latin typeface="Arial"/>
              <a:cs typeface="B Lotus" pitchFamily="2" charset="-78"/>
            </a:endParaRPr>
          </a:p>
          <a:p>
            <a:endParaRPr lang="en-US" sz="2800" dirty="0"/>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27670490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lgn="r" rtl="1" fontAlgn="base">
              <a:lnSpc>
                <a:spcPct val="90000"/>
              </a:lnSpc>
              <a:spcBef>
                <a:spcPct val="20000"/>
              </a:spcBef>
              <a:spcAft>
                <a:spcPct val="0"/>
              </a:spcAft>
              <a:defRPr/>
            </a:pPr>
            <a:r>
              <a:rPr lang="fa-IR" sz="3200" kern="0" spc="0" dirty="0">
                <a:solidFill>
                  <a:srgbClr val="FF33CC"/>
                </a:solidFill>
                <a:effectLst>
                  <a:outerShdw blurRad="38100" dist="38100" dir="2700000" algn="tl">
                    <a:srgbClr val="000000"/>
                  </a:outerShdw>
                </a:effectLst>
                <a:latin typeface="Arial"/>
                <a:ea typeface="+mn-ea"/>
                <a:cs typeface="B Nazanin" pitchFamily="2" charset="-78"/>
              </a:rPr>
              <a:t>روش درجه بندی </a:t>
            </a:r>
            <a:r>
              <a:rPr lang="fa-IR" sz="3200" kern="0" spc="0" dirty="0">
                <a:solidFill>
                  <a:srgbClr val="FF33CC"/>
                </a:solidFill>
                <a:effectLst>
                  <a:outerShdw blurRad="38100" dist="38100" dir="2700000" algn="tl">
                    <a:srgbClr val="000000"/>
                  </a:outerShdw>
                </a:effectLst>
                <a:latin typeface="Arial"/>
                <a:ea typeface="+mn-ea"/>
                <a:cs typeface="B Lotus" pitchFamily="2" charset="-78"/>
              </a:rPr>
              <a:t>:</a:t>
            </a:r>
            <a:br>
              <a:rPr lang="fa-IR" sz="3200" kern="0" spc="0" dirty="0">
                <a:solidFill>
                  <a:srgbClr val="FF33CC"/>
                </a:solidFill>
                <a:effectLst>
                  <a:outerShdw blurRad="38100" dist="38100" dir="2700000" algn="tl">
                    <a:srgbClr val="000000"/>
                  </a:outerShdw>
                </a:effectLst>
                <a:latin typeface="Arial"/>
                <a:ea typeface="+mn-ea"/>
                <a:cs typeface="B Lotus" pitchFamily="2" charset="-78"/>
              </a:rPr>
            </a:br>
            <a:r>
              <a:rPr lang="fa-IR" sz="2200" kern="0" spc="0" dirty="0">
                <a:solidFill>
                  <a:schemeClr val="tx1"/>
                </a:solidFill>
                <a:effectLst>
                  <a:outerShdw blurRad="38100" dist="38100" dir="2700000" algn="tl">
                    <a:srgbClr val="000000"/>
                  </a:outerShdw>
                </a:effectLst>
                <a:latin typeface="Arial"/>
                <a:ea typeface="+mn-ea"/>
                <a:cs typeface="B Lotus" pitchFamily="2" charset="-78"/>
              </a:rPr>
              <a:t>این روش را روش توزیع اجباری نیز می نامند.در این روش طبقاتی را برای ارزشیابی کارکنان در نظر می </a:t>
            </a:r>
            <a:r>
              <a:rPr lang="fa-IR" sz="2200" kern="0" spc="0" dirty="0" smtClean="0">
                <a:solidFill>
                  <a:schemeClr val="tx1"/>
                </a:solidFill>
                <a:effectLst>
                  <a:outerShdw blurRad="38100" dist="38100" dir="2700000" algn="tl">
                    <a:srgbClr val="000000"/>
                  </a:outerShdw>
                </a:effectLst>
                <a:latin typeface="Arial"/>
                <a:ea typeface="+mn-ea"/>
                <a:cs typeface="B Lotus" pitchFamily="2" charset="-78"/>
              </a:rPr>
              <a:t>گیرند </a:t>
            </a:r>
            <a:r>
              <a:rPr lang="fa-IR" sz="2200" kern="0" spc="0" dirty="0">
                <a:solidFill>
                  <a:schemeClr val="tx1"/>
                </a:solidFill>
                <a:effectLst>
                  <a:outerShdw blurRad="38100" dist="38100" dir="2700000" algn="tl">
                    <a:srgbClr val="000000"/>
                  </a:outerShdw>
                </a:effectLst>
                <a:latin typeface="Arial"/>
                <a:ea typeface="+mn-ea"/>
                <a:cs typeface="B Lotus" pitchFamily="2" charset="-78"/>
              </a:rPr>
              <a:t>که کاملا تعریف شده و مشخص هستند. مانند طبقه عالی، خوب، متوسط و ضعیف</a:t>
            </a:r>
            <a:br>
              <a:rPr lang="fa-IR" sz="2200" kern="0" spc="0" dirty="0">
                <a:solidFill>
                  <a:schemeClr val="tx1"/>
                </a:solidFill>
                <a:effectLst>
                  <a:outerShdw blurRad="38100" dist="38100" dir="2700000" algn="tl">
                    <a:srgbClr val="000000"/>
                  </a:outerShdw>
                </a:effectLst>
                <a:latin typeface="Arial"/>
                <a:ea typeface="+mn-ea"/>
                <a:cs typeface="B Lotus" pitchFamily="2" charset="-78"/>
              </a:rPr>
            </a:br>
            <a:endParaRPr lang="fa-IR" sz="2200" dirty="0">
              <a:solidFill>
                <a:schemeClr val="tx1"/>
              </a:solidFill>
            </a:endParaRPr>
          </a:p>
        </p:txBody>
      </p:sp>
      <p:sp>
        <p:nvSpPr>
          <p:cNvPr id="3" name="Content Placeholder 2"/>
          <p:cNvSpPr>
            <a:spLocks noGrp="1"/>
          </p:cNvSpPr>
          <p:nvPr>
            <p:ph idx="1"/>
          </p:nvPr>
        </p:nvSpPr>
        <p:spPr/>
        <p:txBody>
          <a:bodyPr>
            <a:normAutofit/>
          </a:bodyPr>
          <a:lstStyle/>
          <a:p>
            <a:pPr marL="342900" lvl="0" indent="-342900" algn="r" rtl="1" fontAlgn="base">
              <a:lnSpc>
                <a:spcPct val="100000"/>
              </a:lnSpc>
              <a:spcBef>
                <a:spcPct val="20000"/>
              </a:spcBef>
              <a:spcAft>
                <a:spcPct val="0"/>
              </a:spcAft>
              <a:buClr>
                <a:srgbClr val="99FF99"/>
              </a:buClr>
              <a:buSzPct val="80000"/>
              <a:buFont typeface="Wingdings" pitchFamily="2" charset="2"/>
              <a:buChar char="Ø"/>
              <a:defRPr/>
            </a:pPr>
            <a:r>
              <a:rPr lang="fa-IR" sz="2400" b="1" kern="0" dirty="0">
                <a:solidFill>
                  <a:srgbClr val="FF33CC"/>
                </a:solidFill>
                <a:effectLst>
                  <a:outerShdw blurRad="38100" dist="38100" dir="2700000" algn="tl">
                    <a:srgbClr val="000000"/>
                  </a:outerShdw>
                </a:effectLst>
                <a:latin typeface="Arial"/>
                <a:cs typeface="B Nazanin" pitchFamily="2" charset="-78"/>
              </a:rPr>
              <a:t>روش مقیاسهای گرافیکی:</a:t>
            </a:r>
          </a:p>
          <a:p>
            <a:pPr marL="342900" lvl="0" indent="-342900" algn="just" rtl="1" fontAlgn="base">
              <a:lnSpc>
                <a:spcPct val="100000"/>
              </a:lnSpc>
              <a:spcBef>
                <a:spcPct val="20000"/>
              </a:spcBef>
              <a:spcAft>
                <a:spcPct val="0"/>
              </a:spcAft>
              <a:buClr>
                <a:srgbClr val="99FF99"/>
              </a:buClr>
              <a:buSzPct val="80000"/>
              <a:buNone/>
              <a:defRPr/>
            </a:pPr>
            <a:r>
              <a:rPr lang="fa-IR" b="1" kern="0" dirty="0">
                <a:solidFill>
                  <a:schemeClr val="tx1"/>
                </a:solidFill>
                <a:effectLst>
                  <a:outerShdw blurRad="38100" dist="38100" dir="2700000" algn="tl">
                    <a:srgbClr val="000000"/>
                  </a:outerShdw>
                </a:effectLst>
                <a:latin typeface="Arial"/>
                <a:cs typeface="B Nazanin" pitchFamily="2" charset="-78"/>
              </a:rPr>
              <a:t>  </a:t>
            </a:r>
            <a:r>
              <a:rPr lang="fa-IR" b="1" kern="0" dirty="0" smtClean="0">
                <a:solidFill>
                  <a:schemeClr val="tx1"/>
                </a:solidFill>
                <a:effectLst>
                  <a:outerShdw blurRad="38100" dist="38100" dir="2700000" algn="tl">
                    <a:srgbClr val="000000"/>
                  </a:outerShdw>
                </a:effectLst>
                <a:latin typeface="Arial"/>
                <a:cs typeface="B Nazanin" pitchFamily="2" charset="-78"/>
              </a:rPr>
              <a:t>     </a:t>
            </a:r>
            <a:r>
              <a:rPr lang="fa-IR" b="1" kern="0" dirty="0">
                <a:solidFill>
                  <a:schemeClr val="tx1"/>
                </a:solidFill>
                <a:effectLst>
                  <a:outerShdw blurRad="38100" dist="38100" dir="2700000" algn="tl">
                    <a:srgbClr val="000000"/>
                  </a:outerShdw>
                </a:effectLst>
                <a:latin typeface="Arial"/>
                <a:cs typeface="B Nazanin" pitchFamily="2" charset="-78"/>
              </a:rPr>
              <a:t>یکی از متداولترین روشهای ارزشیابی است. در این روش مقیاسهایی را برای سنجش عوامل مورد نظر تعیین می کنند تا بتوانند از آنها استفاده بکنند. این روش تقریبا مانند روش مقایسه فرد به فرد است با این تفاوت که در این روش به جای نظر خواهی کلی از ارزیابان، ارزشیابی با استفاده از تعاریف صورت می گیرد.</a:t>
            </a:r>
          </a:p>
          <a:p>
            <a:pPr marL="342900" lvl="0" indent="-342900" algn="just" rtl="1" fontAlgn="base">
              <a:lnSpc>
                <a:spcPct val="100000"/>
              </a:lnSpc>
              <a:spcBef>
                <a:spcPct val="20000"/>
              </a:spcBef>
              <a:spcAft>
                <a:spcPct val="0"/>
              </a:spcAft>
              <a:buClr>
                <a:srgbClr val="99FF99"/>
              </a:buClr>
              <a:buSzPct val="80000"/>
              <a:buNone/>
              <a:defRPr/>
            </a:pPr>
            <a:r>
              <a:rPr lang="fa-IR" b="1" kern="0" dirty="0" smtClean="0">
                <a:solidFill>
                  <a:schemeClr val="tx1"/>
                </a:solidFill>
                <a:effectLst>
                  <a:outerShdw blurRad="38100" dist="38100" dir="2700000" algn="tl">
                    <a:srgbClr val="000000"/>
                  </a:outerShdw>
                </a:effectLst>
                <a:latin typeface="Arial"/>
                <a:cs typeface="B Nazanin" pitchFamily="2" charset="-78"/>
              </a:rPr>
              <a:t>      انتخاب </a:t>
            </a:r>
            <a:r>
              <a:rPr lang="fa-IR" b="1" kern="0" dirty="0">
                <a:solidFill>
                  <a:schemeClr val="tx1"/>
                </a:solidFill>
                <a:effectLst>
                  <a:outerShdw blurRad="38100" dist="38100" dir="2700000" algn="tl">
                    <a:srgbClr val="000000"/>
                  </a:outerShdw>
                </a:effectLst>
                <a:latin typeface="Arial"/>
                <a:cs typeface="B Nazanin" pitchFamily="2" charset="-78"/>
              </a:rPr>
              <a:t>عوامل اصلی و فرعی ارزشیابی بستگی به فرهنگ سازمانی و ارزشهای پذیرفته شده در جامعه دارد</a:t>
            </a:r>
          </a:p>
          <a:p>
            <a:pPr marL="342900" lvl="0" indent="-342900" algn="just" rtl="1" fontAlgn="base">
              <a:spcBef>
                <a:spcPct val="20000"/>
              </a:spcBef>
              <a:spcAft>
                <a:spcPct val="0"/>
              </a:spcAft>
              <a:buClr>
                <a:srgbClr val="99FF99"/>
              </a:buClr>
              <a:buSzPct val="80000"/>
              <a:buFont typeface="Wingdings" pitchFamily="2" charset="2"/>
              <a:buChar char="ü"/>
              <a:defRPr/>
            </a:pPr>
            <a:endParaRPr lang="fa-IR" sz="3200" kern="0" dirty="0">
              <a:solidFill>
                <a:srgbClr val="FFFFFF"/>
              </a:solidFill>
              <a:effectLst>
                <a:outerShdw blurRad="38100" dist="38100" dir="2700000" algn="tl">
                  <a:srgbClr val="000000"/>
                </a:outerShdw>
              </a:effectLst>
              <a:latin typeface="Arial"/>
              <a:cs typeface="B Lotus" pitchFamily="2" charset="-78"/>
            </a:endParaRPr>
          </a:p>
          <a:p>
            <a:endParaRPr lang="fa-IR" dirty="0"/>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34502454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just" rtl="1"/>
            <a:r>
              <a:rPr lang="fa-IR" sz="2800" b="1" dirty="0">
                <a:solidFill>
                  <a:srgbClr val="FF0000"/>
                </a:solidFill>
                <a:cs typeface="B Nazanin" panose="00000400000000000000" pitchFamily="2" charset="-78"/>
              </a:rPr>
              <a:t>ب) رويكرد ويژگيهاي فردي:</a:t>
            </a:r>
            <a:r>
              <a:rPr lang="fa-IR" sz="2800" dirty="0">
                <a:solidFill>
                  <a:srgbClr val="FF0000"/>
                </a:solidFill>
                <a:cs typeface="B Nazanin" panose="00000400000000000000" pitchFamily="2" charset="-78"/>
              </a:rPr>
              <a:t> </a:t>
            </a:r>
            <a:r>
              <a:rPr lang="fa-IR" sz="2800" dirty="0">
                <a:cs typeface="B Nazanin" panose="00000400000000000000" pitchFamily="2" charset="-78"/>
              </a:rPr>
              <a:t>اين رويكرد به مديريت عملكرد ، بر گسترش ويژگيهاي معيني كه براي موفقيت سازمان مطلوب تلقي مي‌گردد، تأكيد مي‌كند. تكنيكهايي كه در اين رويكرد مورد استفاده قرار مي‌گيرند مجموعه‌اي از رفتارها و ويژگيها شامل: ابتكار، رهبري، خصلت رقابتي و ارزشيابي افراد را در بر مي‌گيرد.</a:t>
            </a:r>
            <a:endParaRPr lang="en-US" sz="2800" dirty="0"/>
          </a:p>
          <a:p>
            <a:pPr algn="just" rtl="1"/>
            <a:endParaRPr lang="en-US" sz="2800" dirty="0"/>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1387212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rtl="1"/>
            <a:r>
              <a:rPr lang="fa-IR" sz="2800" b="1" dirty="0">
                <a:solidFill>
                  <a:srgbClr val="FF0000"/>
                </a:solidFill>
                <a:cs typeface="B Nazanin" panose="00000400000000000000" pitchFamily="2" charset="-78"/>
              </a:rPr>
              <a:t>ج) رويكرد رفتاري:</a:t>
            </a:r>
            <a:r>
              <a:rPr lang="fa-IR" sz="2800" dirty="0">
                <a:solidFill>
                  <a:srgbClr val="FF0000"/>
                </a:solidFill>
                <a:cs typeface="B Nazanin" panose="00000400000000000000" pitchFamily="2" charset="-78"/>
              </a:rPr>
              <a:t> </a:t>
            </a:r>
            <a:r>
              <a:rPr lang="fa-IR" sz="2800" dirty="0">
                <a:cs typeface="B Nazanin" panose="00000400000000000000" pitchFamily="2" charset="-78"/>
              </a:rPr>
              <a:t>اين رويكرد تلاش مي‌كند رفتارهايي كه يك كارمند </a:t>
            </a:r>
            <a:r>
              <a:rPr lang="fa-IR" sz="2800" dirty="0" smtClean="0">
                <a:cs typeface="B Nazanin" panose="00000400000000000000" pitchFamily="2" charset="-78"/>
              </a:rPr>
              <a:t>دانشگاه بايستي </a:t>
            </a:r>
            <a:r>
              <a:rPr lang="fa-IR" sz="2800" dirty="0">
                <a:cs typeface="B Nazanin" panose="00000400000000000000" pitchFamily="2" charset="-78"/>
              </a:rPr>
              <a:t>انجام دهد تا در كارش مؤثر باشد را تعريف كند. تكنيك‌هاي متنوعي در اين رويكرد تعريف شده است كه مستلزم اينست كه يك مدير ارزيابي ‌كند كدام كارمند اين رفتارها را از خود بروز مي‌دهد. اين تكنيك‌ها شامل 5 تكنيك: وقايع حساس، مقياس‌هاي درجه‌بندي رفتاري، مقياس‌هاي مشاهده رفتاري، اصلاح رفتار سازماني و مراكز سنجش مي‌باشد.</a:t>
            </a:r>
            <a:endParaRPr lang="en-US" sz="2800" dirty="0"/>
          </a:p>
          <a:p>
            <a:pPr algn="just" rtl="1"/>
            <a:endParaRPr lang="en-US" sz="2800" dirty="0"/>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38047432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r>
              <a:rPr lang="fa-IR" sz="2800" b="1" dirty="0">
                <a:solidFill>
                  <a:srgbClr val="FF0000"/>
                </a:solidFill>
                <a:cs typeface="B Nazanin" panose="00000400000000000000" pitchFamily="2" charset="-78"/>
              </a:rPr>
              <a:t>د) رويكرد نتايج:</a:t>
            </a:r>
            <a:r>
              <a:rPr lang="fa-IR" sz="2800" dirty="0">
                <a:solidFill>
                  <a:srgbClr val="FF0000"/>
                </a:solidFill>
                <a:cs typeface="B Nazanin" panose="00000400000000000000" pitchFamily="2" charset="-78"/>
              </a:rPr>
              <a:t> </a:t>
            </a:r>
            <a:r>
              <a:rPr lang="fa-IR" sz="2800" dirty="0">
                <a:cs typeface="B Nazanin" panose="00000400000000000000" pitchFamily="2" charset="-78"/>
              </a:rPr>
              <a:t>اين رويكرد بر مديريت اهداف، نتايج قابل اندازه‌گيري يك شغل و گروه هاي كاري تمركز دارد. اين رويكرد فرض را بر اين مي‌گذارد كه مي‌توان فرديت خود را از فرآيند اندازه‌گيري جدا كرد كه در اين صورت نتايج بدست آمده نزديك‌ترين شاخص‌هاي ويژگيهاي فردي به اثربخشي سازماني است. دو سيستم مديريت عملكردي كه در اين رويكرد جاي مي‌گيرد شامل: مديريت بر مبناي اهداف و سيستم ارزيابي و اندازه‌گيري بهره‌وري مي‌باشد.</a:t>
            </a:r>
            <a:endParaRPr lang="en-US" sz="2800" dirty="0"/>
          </a:p>
          <a:p>
            <a:pPr algn="just" rtl="1"/>
            <a:endParaRPr lang="en-US" sz="2800" dirty="0"/>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37062662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r>
              <a:rPr lang="fa-IR" sz="3200" b="1" dirty="0">
                <a:solidFill>
                  <a:srgbClr val="FF0000"/>
                </a:solidFill>
                <a:cs typeface="B Nazanin" panose="00000400000000000000" pitchFamily="2" charset="-78"/>
              </a:rPr>
              <a:t>هـ) رويكرد كيفيت:</a:t>
            </a:r>
            <a:r>
              <a:rPr lang="fa-IR" sz="3200" dirty="0">
                <a:solidFill>
                  <a:srgbClr val="FF0000"/>
                </a:solidFill>
                <a:cs typeface="B Nazanin" panose="00000400000000000000" pitchFamily="2" charset="-78"/>
              </a:rPr>
              <a:t> </a:t>
            </a:r>
            <a:r>
              <a:rPr lang="fa-IR" sz="3200" dirty="0">
                <a:cs typeface="B Nazanin" panose="00000400000000000000" pitchFamily="2" charset="-78"/>
              </a:rPr>
              <a:t>چهار </a:t>
            </a:r>
            <a:r>
              <a:rPr lang="fa-IR" sz="3200" dirty="0" smtClean="0">
                <a:cs typeface="B Nazanin" panose="00000400000000000000" pitchFamily="2" charset="-78"/>
              </a:rPr>
              <a:t>رويكردی که در پیش گفته شد رويكردها </a:t>
            </a:r>
            <a:r>
              <a:rPr lang="fa-IR" sz="3200" dirty="0">
                <a:cs typeface="B Nazanin" panose="00000400000000000000" pitchFamily="2" charset="-78"/>
              </a:rPr>
              <a:t>سنتي به اندازه‌گيري و ارزيابي عملكرد كاركنان تلقي مي‌شوند. دو ويژگي اصلي رويكرد كيفيت؛ </a:t>
            </a:r>
            <a:r>
              <a:rPr lang="fa-IR" sz="3200" dirty="0" smtClean="0">
                <a:cs typeface="B Nazanin" panose="00000400000000000000" pitchFamily="2" charset="-78"/>
              </a:rPr>
              <a:t>مشتري‌گرايي(که در دانشگاه می توان </a:t>
            </a:r>
            <a:r>
              <a:rPr lang="fa-IR" sz="3200" dirty="0" smtClean="0">
                <a:solidFill>
                  <a:srgbClr val="FF0000"/>
                </a:solidFill>
                <a:cs typeface="B Nazanin" panose="00000400000000000000" pitchFamily="2" charset="-78"/>
              </a:rPr>
              <a:t>دانشجویان</a:t>
            </a:r>
            <a:r>
              <a:rPr lang="fa-IR" sz="3200" dirty="0" smtClean="0">
                <a:cs typeface="B Nazanin" panose="00000400000000000000" pitchFamily="2" charset="-78"/>
              </a:rPr>
              <a:t>، </a:t>
            </a:r>
            <a:r>
              <a:rPr lang="fa-IR" sz="3200" dirty="0" smtClean="0">
                <a:solidFill>
                  <a:srgbClr val="FF0000"/>
                </a:solidFill>
                <a:cs typeface="B Nazanin" panose="00000400000000000000" pitchFamily="2" charset="-78"/>
              </a:rPr>
              <a:t>اعضای هیئت علمی</a:t>
            </a:r>
            <a:r>
              <a:rPr lang="fa-IR" sz="3200" dirty="0" smtClean="0">
                <a:cs typeface="B Nazanin" panose="00000400000000000000" pitchFamily="2" charset="-78"/>
              </a:rPr>
              <a:t> دانشگاه و </a:t>
            </a:r>
            <a:r>
              <a:rPr lang="fa-IR" sz="3200" dirty="0" smtClean="0">
                <a:solidFill>
                  <a:srgbClr val="FF0000"/>
                </a:solidFill>
                <a:cs typeface="B Nazanin" panose="00000400000000000000" pitchFamily="2" charset="-78"/>
              </a:rPr>
              <a:t>مراجعین بیرونی </a:t>
            </a:r>
            <a:r>
              <a:rPr lang="fa-IR" sz="3200" dirty="0" smtClean="0">
                <a:cs typeface="B Nazanin" panose="00000400000000000000" pitchFamily="2" charset="-78"/>
              </a:rPr>
              <a:t>را به عنوان مخاطبان اصلی کارمندان دانشگاه در نظر گرفت) </a:t>
            </a:r>
            <a:r>
              <a:rPr lang="fa-IR" sz="3200" dirty="0">
                <a:cs typeface="B Nazanin" panose="00000400000000000000" pitchFamily="2" charset="-78"/>
              </a:rPr>
              <a:t>و رويكرد پيشگيري از خطا هستند. ارتقاء رضايت </a:t>
            </a:r>
            <a:r>
              <a:rPr lang="fa-IR" sz="3200" dirty="0" smtClean="0">
                <a:cs typeface="B Nazanin" panose="00000400000000000000" pitchFamily="2" charset="-78"/>
              </a:rPr>
              <a:t>مخاطبان </a:t>
            </a:r>
            <a:r>
              <a:rPr lang="fa-IR" sz="3200" dirty="0">
                <a:cs typeface="B Nazanin" panose="00000400000000000000" pitchFamily="2" charset="-78"/>
              </a:rPr>
              <a:t>داخلي و خارجي از اهداف اوليه و اساسي رويكرد كيفيت است.</a:t>
            </a:r>
            <a:endParaRPr lang="en-US" sz="3200" dirty="0"/>
          </a:p>
          <a:p>
            <a:pPr algn="just" rtl="1"/>
            <a:endParaRPr lang="en-US" sz="2800" dirty="0"/>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36</a:t>
            </a:fld>
            <a:endParaRPr lang="en-US" dirty="0"/>
          </a:p>
        </p:txBody>
      </p:sp>
    </p:spTree>
    <p:extLst>
      <p:ext uri="{BB962C8B-B14F-4D97-AF65-F5344CB8AC3E}">
        <p14:creationId xmlns:p14="http://schemas.microsoft.com/office/powerpoint/2010/main" val="33285699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8817" y="2076226"/>
            <a:ext cx="9269744" cy="3880933"/>
          </a:xfrm>
          <a:prstGeom prst="rect">
            <a:avLst/>
          </a:prstGeom>
        </p:spPr>
      </p:pic>
      <p:sp>
        <p:nvSpPr>
          <p:cNvPr id="5" name="TextBox 4"/>
          <p:cNvSpPr txBox="1"/>
          <p:nvPr/>
        </p:nvSpPr>
        <p:spPr>
          <a:xfrm>
            <a:off x="1963360" y="710009"/>
            <a:ext cx="9286517" cy="646331"/>
          </a:xfrm>
          <a:prstGeom prst="rect">
            <a:avLst/>
          </a:prstGeom>
          <a:noFill/>
        </p:spPr>
        <p:txBody>
          <a:bodyPr wrap="none" rtlCol="0">
            <a:spAutoFit/>
          </a:bodyPr>
          <a:lstStyle/>
          <a:p>
            <a:r>
              <a:rPr lang="fa-IR" sz="3600" dirty="0" smtClean="0">
                <a:solidFill>
                  <a:schemeClr val="accent2">
                    <a:lumMod val="75000"/>
                  </a:schemeClr>
                </a:solidFill>
                <a:cs typeface="B Titr" panose="00000700000000000000" pitchFamily="2" charset="-78"/>
              </a:rPr>
              <a:t>فرم ارزشیابی عملکرد کارکنان در دانشگاه محقق اردبیلی</a:t>
            </a:r>
            <a:endParaRPr lang="en-US" sz="3600" dirty="0">
              <a:solidFill>
                <a:schemeClr val="accent2">
                  <a:lumMod val="75000"/>
                </a:schemeClr>
              </a:solidFill>
              <a:cs typeface="B Titr" panose="00000700000000000000" pitchFamily="2" charset="-78"/>
            </a:endParaRPr>
          </a:p>
        </p:txBody>
      </p:sp>
      <p:sp>
        <p:nvSpPr>
          <p:cNvPr id="6" name="Footer Placeholder 5"/>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28601645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1832" y="195260"/>
            <a:ext cx="8931424" cy="6457019"/>
          </a:xfrm>
          <a:prstGeom prst="rect">
            <a:avLst/>
          </a:prstGeom>
        </p:spPr>
      </p:pic>
      <p:sp>
        <p:nvSpPr>
          <p:cNvPr id="5" name="Footer Placeholder 4"/>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38</a:t>
            </a:fld>
            <a:endParaRPr lang="en-US" dirty="0"/>
          </a:p>
        </p:txBody>
      </p:sp>
    </p:spTree>
    <p:extLst>
      <p:ext uri="{BB962C8B-B14F-4D97-AF65-F5344CB8AC3E}">
        <p14:creationId xmlns:p14="http://schemas.microsoft.com/office/powerpoint/2010/main" val="3997787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fa-IR" sz="3200" dirty="0" smtClean="0">
                <a:cs typeface="B Nazanin" panose="00000400000000000000" pitchFamily="2" charset="-78"/>
              </a:rPr>
              <a:t>این فرم توسط مدیر و مقام مسئول مافوق کارمندان تکمیل می شود.  </a:t>
            </a:r>
          </a:p>
          <a:p>
            <a:pPr algn="r" rtl="1"/>
            <a:r>
              <a:rPr lang="fa-IR" sz="3200" dirty="0" smtClean="0">
                <a:cs typeface="B Nazanin" panose="00000400000000000000" pitchFamily="2" charset="-78"/>
              </a:rPr>
              <a:t>که تعدادی از مخاطبن اصلی کارکنان(غیر هیئت علمی) در نظر گرفته نشده است. از جمله از این مخاطبان می توان دانشجویان، اعضای هیئت علمی و مراجعین بیرونی را نام برد. پیشنهاد می شود سازکار مناسبی طراحی گردد تا بتوان نظرات تمام مخاطبان را درنظر گرفت.</a:t>
            </a:r>
            <a:endParaRPr lang="en-US" sz="3200" dirty="0">
              <a:cs typeface="B Nazanin" panose="00000400000000000000" pitchFamily="2" charset="-78"/>
            </a:endParaRPr>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39</a:t>
            </a:fld>
            <a:endParaRPr lang="en-US" dirty="0"/>
          </a:p>
        </p:txBody>
      </p:sp>
    </p:spTree>
    <p:extLst>
      <p:ext uri="{BB962C8B-B14F-4D97-AF65-F5344CB8AC3E}">
        <p14:creationId xmlns:p14="http://schemas.microsoft.com/office/powerpoint/2010/main" val="25404887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309" y="759005"/>
            <a:ext cx="10370371" cy="3568296"/>
          </a:xfrm>
        </p:spPr>
        <p:txBody>
          <a:bodyPr>
            <a:normAutofit/>
          </a:bodyPr>
          <a:lstStyle/>
          <a:p>
            <a:pPr algn="ctr"/>
            <a:r>
              <a:rPr lang="fa-IR" dirty="0" smtClean="0">
                <a:solidFill>
                  <a:schemeClr val="accent1">
                    <a:lumMod val="50000"/>
                  </a:schemeClr>
                </a:solidFill>
                <a:cs typeface="B Titr" panose="00000700000000000000" pitchFamily="2" charset="-78"/>
              </a:rPr>
              <a:t>مفاهیم، روش ها و اهمیت ارزشیابی عملکرد کارکنان</a:t>
            </a:r>
            <a:br>
              <a:rPr lang="fa-IR" dirty="0" smtClean="0">
                <a:solidFill>
                  <a:schemeClr val="accent1">
                    <a:lumMod val="50000"/>
                  </a:schemeClr>
                </a:solidFill>
                <a:cs typeface="B Titr" panose="00000700000000000000" pitchFamily="2" charset="-78"/>
              </a:rPr>
            </a:br>
            <a:r>
              <a:rPr lang="en-US" dirty="0">
                <a:latin typeface="Calibri"/>
                <a:ea typeface="Calibri"/>
                <a:cs typeface="Arial"/>
              </a:rPr>
              <a:t>(</a:t>
            </a:r>
            <a:r>
              <a:rPr lang="en-US" sz="4000" b="1" dirty="0">
                <a:latin typeface="Calibri"/>
                <a:ea typeface="Calibri"/>
                <a:cs typeface="Arial"/>
              </a:rPr>
              <a:t>Human Resources Performance Measurement </a:t>
            </a:r>
            <a:r>
              <a:rPr lang="en-US" dirty="0">
                <a:latin typeface="Calibri"/>
                <a:ea typeface="Calibri"/>
                <a:cs typeface="Arial"/>
              </a:rPr>
              <a:t>)</a:t>
            </a:r>
            <a:endParaRPr lang="en-US" dirty="0">
              <a:solidFill>
                <a:schemeClr val="accent1">
                  <a:lumMod val="50000"/>
                </a:schemeClr>
              </a:solidFill>
              <a:cs typeface="B Titr" panose="00000700000000000000" pitchFamily="2" charset="-78"/>
            </a:endParaRPr>
          </a:p>
        </p:txBody>
      </p:sp>
      <p:sp>
        <p:nvSpPr>
          <p:cNvPr id="3" name="Subtitle 2"/>
          <p:cNvSpPr>
            <a:spLocks noGrp="1"/>
          </p:cNvSpPr>
          <p:nvPr>
            <p:ph type="subTitle" idx="1"/>
          </p:nvPr>
        </p:nvSpPr>
        <p:spPr>
          <a:xfrm>
            <a:off x="494853" y="4423347"/>
            <a:ext cx="11327803" cy="1278206"/>
          </a:xfrm>
        </p:spPr>
        <p:txBody>
          <a:bodyPr>
            <a:normAutofit/>
          </a:bodyPr>
          <a:lstStyle/>
          <a:p>
            <a:pPr algn="ctr"/>
            <a:r>
              <a:rPr lang="fa-IR" sz="2000" dirty="0" smtClean="0">
                <a:solidFill>
                  <a:schemeClr val="accent2">
                    <a:lumMod val="50000"/>
                  </a:schemeClr>
                </a:solidFill>
                <a:cs typeface="B Titr" panose="00000700000000000000" pitchFamily="2" charset="-78"/>
              </a:rPr>
              <a:t>تهیه شده توسط دفتر مدیریت نظارت، ارزیابی و تضمین کیفیت </a:t>
            </a:r>
          </a:p>
          <a:p>
            <a:pPr algn="ctr"/>
            <a:r>
              <a:rPr lang="fa-IR" sz="2000" dirty="0" smtClean="0">
                <a:solidFill>
                  <a:schemeClr val="accent2">
                    <a:lumMod val="50000"/>
                  </a:schemeClr>
                </a:solidFill>
                <a:cs typeface="B Titr" panose="00000700000000000000" pitchFamily="2" charset="-78"/>
              </a:rPr>
              <a:t>دانشگاه محقق اردبیلی -زمستان 1396</a:t>
            </a:r>
            <a:endParaRPr lang="en-US" sz="2000" dirty="0">
              <a:solidFill>
                <a:schemeClr val="accent2">
                  <a:lumMod val="50000"/>
                </a:schemeClr>
              </a:solidFill>
              <a:cs typeface="B Titr" panose="00000700000000000000" pitchFamily="2" charset="-78"/>
            </a:endParaRPr>
          </a:p>
        </p:txBody>
      </p:sp>
      <p:sp>
        <p:nvSpPr>
          <p:cNvPr id="4" name="Footer Placeholder 3"/>
          <p:cNvSpPr>
            <a:spLocks noGrp="1"/>
          </p:cNvSpPr>
          <p:nvPr>
            <p:ph type="ftr" sz="quarter" idx="11"/>
          </p:nvPr>
        </p:nvSpPr>
        <p:spPr/>
        <p:txBody>
          <a:bodyPr/>
          <a:lstStyle/>
          <a:p>
            <a:r>
              <a:rPr lang="fa-IR" dirty="0"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4</a:t>
            </a:fld>
            <a:endParaRPr lang="en-US" dirty="0"/>
          </a:p>
        </p:txBody>
      </p:sp>
    </p:spTree>
    <p:extLst>
      <p:ext uri="{BB962C8B-B14F-4D97-AF65-F5344CB8AC3E}">
        <p14:creationId xmlns:p14="http://schemas.microsoft.com/office/powerpoint/2010/main" val="10269705"/>
      </p:ext>
    </p:extLst>
  </p:cSld>
  <p:clrMapOvr>
    <a:masterClrMapping/>
  </p:clrMapOvr>
  <p:transition spd="slow">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r>
              <a:rPr lang="fa-IR" sz="3200" dirty="0" smtClean="0">
                <a:cs typeface="B Nazanin" panose="00000400000000000000" pitchFamily="2" charset="-78"/>
              </a:rPr>
              <a:t>روشهاي مختلفي براي ارزشيابي عملكردكاركنان وجود دارد كه در قالب هر يك از رويكردهاي ذكر شده مي‌توان آنها را دسته‌بندي نمود.اما اينكه كدام روش، مناسبترين يا بهترين روش ارزيابي است به هدف سازمان از ارزيابي كاركنان بستگي دارد و معمولاً نيز تركيبي از روشهاي مختلف براي ارزيابي كاركنان به كار گرفته مي‌شود. </a:t>
            </a:r>
            <a:endParaRPr lang="en-US" sz="3200" dirty="0"/>
          </a:p>
        </p:txBody>
      </p:sp>
      <p:sp>
        <p:nvSpPr>
          <p:cNvPr id="4" name="TextBox 3"/>
          <p:cNvSpPr txBox="1"/>
          <p:nvPr/>
        </p:nvSpPr>
        <p:spPr>
          <a:xfrm>
            <a:off x="4754915" y="720789"/>
            <a:ext cx="6153375" cy="707886"/>
          </a:xfrm>
          <a:prstGeom prst="rect">
            <a:avLst/>
          </a:prstGeom>
          <a:noFill/>
        </p:spPr>
        <p:txBody>
          <a:bodyPr wrap="square" rtlCol="0">
            <a:spAutoFit/>
          </a:bodyPr>
          <a:lstStyle/>
          <a:p>
            <a:pPr algn="just" rtl="1"/>
            <a:r>
              <a:rPr lang="fa-IR" sz="4000" b="1" dirty="0">
                <a:solidFill>
                  <a:schemeClr val="accent2">
                    <a:lumMod val="75000"/>
                  </a:schemeClr>
                </a:solidFill>
                <a:cs typeface="B Titr" panose="00000700000000000000" pitchFamily="2" charset="-78"/>
              </a:rPr>
              <a:t>روشهاي ارزشيابي عملكرد:</a:t>
            </a:r>
            <a:endParaRPr lang="en-US" sz="4000" dirty="0">
              <a:solidFill>
                <a:schemeClr val="accent2">
                  <a:lumMod val="75000"/>
                </a:schemeClr>
              </a:solidFill>
              <a:cs typeface="B Titr" panose="00000700000000000000" pitchFamily="2" charset="-78"/>
            </a:endParaRPr>
          </a:p>
        </p:txBody>
      </p:sp>
      <p:sp>
        <p:nvSpPr>
          <p:cNvPr id="5" name="Footer Placeholder 4"/>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40</a:t>
            </a:fld>
            <a:endParaRPr lang="en-US" dirty="0"/>
          </a:p>
        </p:txBody>
      </p:sp>
    </p:spTree>
    <p:extLst>
      <p:ext uri="{BB962C8B-B14F-4D97-AF65-F5344CB8AC3E}">
        <p14:creationId xmlns:p14="http://schemas.microsoft.com/office/powerpoint/2010/main" val="767339223"/>
      </p:ext>
    </p:extLst>
  </p:cSld>
  <p:clrMapOvr>
    <a:masterClrMapping/>
  </p:clrMapOvr>
  <p:transition spd="slow">
    <p:comb/>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400696474"/>
              </p:ext>
            </p:extLst>
          </p:nvPr>
        </p:nvGraphicFramePr>
        <p:xfrm>
          <a:off x="1323192" y="398087"/>
          <a:ext cx="9778701" cy="5740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41</a:t>
            </a:fld>
            <a:endParaRPr lang="en-US" dirty="0"/>
          </a:p>
        </p:txBody>
      </p:sp>
    </p:spTree>
    <p:extLst>
      <p:ext uri="{BB962C8B-B14F-4D97-AF65-F5344CB8AC3E}">
        <p14:creationId xmlns:p14="http://schemas.microsoft.com/office/powerpoint/2010/main" val="420183961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041" y="1710473"/>
            <a:ext cx="10004611" cy="4080735"/>
          </a:xfrm>
        </p:spPr>
        <p:txBody>
          <a:bodyPr>
            <a:normAutofit/>
          </a:bodyPr>
          <a:lstStyle/>
          <a:p>
            <a:pPr algn="r" rtl="1"/>
            <a:r>
              <a:rPr lang="fa-IR" sz="3200" b="1" dirty="0" smtClean="0">
                <a:solidFill>
                  <a:srgbClr val="FF0000"/>
                </a:solidFill>
                <a:cs typeface="B Nazanin" panose="00000400000000000000" pitchFamily="2" charset="-78"/>
              </a:rPr>
              <a:t>الف</a:t>
            </a:r>
            <a:r>
              <a:rPr lang="fa-IR" sz="3200" b="1" dirty="0">
                <a:solidFill>
                  <a:srgbClr val="FF0000"/>
                </a:solidFill>
                <a:cs typeface="B Nazanin" panose="00000400000000000000" pitchFamily="2" charset="-78"/>
              </a:rPr>
              <a:t>) روشهاي مبتني بر ويژگيهاي فردي</a:t>
            </a:r>
            <a:endParaRPr lang="en-US" sz="3200" dirty="0">
              <a:solidFill>
                <a:srgbClr val="FF0000"/>
              </a:solidFill>
            </a:endParaRPr>
          </a:p>
          <a:p>
            <a:pPr lvl="0" algn="r" rtl="1"/>
            <a:r>
              <a:rPr lang="fa-IR" sz="3200" dirty="0">
                <a:cs typeface="B Nazanin" panose="00000400000000000000" pitchFamily="2" charset="-78"/>
              </a:rPr>
              <a:t>روش مقياس رتبه‌بندي ترسيمي</a:t>
            </a:r>
            <a:endParaRPr lang="en-US" sz="3200" dirty="0"/>
          </a:p>
          <a:p>
            <a:pPr lvl="0" algn="r" rtl="1"/>
            <a:r>
              <a:rPr lang="fa-IR" sz="3200" dirty="0">
                <a:cs typeface="B Nazanin" panose="00000400000000000000" pitchFamily="2" charset="-78"/>
              </a:rPr>
              <a:t>روش مقياس استانداردهاي مختلط</a:t>
            </a:r>
            <a:endParaRPr lang="en-US" sz="3200" dirty="0"/>
          </a:p>
          <a:p>
            <a:pPr lvl="0" algn="r" rtl="1"/>
            <a:r>
              <a:rPr lang="fa-IR" sz="3200" dirty="0">
                <a:cs typeface="B Nazanin" panose="00000400000000000000" pitchFamily="2" charset="-78"/>
              </a:rPr>
              <a:t>روش انتخاب اجباري</a:t>
            </a:r>
            <a:endParaRPr lang="en-US" sz="3200" dirty="0"/>
          </a:p>
          <a:p>
            <a:pPr lvl="0" algn="r" rtl="1"/>
            <a:r>
              <a:rPr lang="fa-IR" sz="3200" dirty="0">
                <a:cs typeface="B Nazanin" panose="00000400000000000000" pitchFamily="2" charset="-78"/>
              </a:rPr>
              <a:t>روش توصيفي</a:t>
            </a:r>
            <a:endParaRPr lang="en-US" sz="3200" dirty="0"/>
          </a:p>
          <a:p>
            <a:pPr algn="r"/>
            <a:endParaRPr lang="en-US" sz="3200" dirty="0"/>
          </a:p>
        </p:txBody>
      </p:sp>
      <p:sp>
        <p:nvSpPr>
          <p:cNvPr id="2" name="Footer Placeholder 1"/>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42</a:t>
            </a:fld>
            <a:endParaRPr lang="en-US" dirty="0"/>
          </a:p>
        </p:txBody>
      </p:sp>
    </p:spTree>
    <p:extLst>
      <p:ext uri="{BB962C8B-B14F-4D97-AF65-F5344CB8AC3E}">
        <p14:creationId xmlns:p14="http://schemas.microsoft.com/office/powerpoint/2010/main" val="41377354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fa-IR" sz="3200" b="1" dirty="0">
                <a:solidFill>
                  <a:srgbClr val="FF0000"/>
                </a:solidFill>
                <a:cs typeface="B Nazanin" panose="00000400000000000000" pitchFamily="2" charset="-78"/>
              </a:rPr>
              <a:t>ب) روشهاي مبتني بر رفتار يا روشهاي رفتاري</a:t>
            </a:r>
            <a:endParaRPr lang="en-US" sz="3200" dirty="0">
              <a:solidFill>
                <a:srgbClr val="FF0000"/>
              </a:solidFill>
            </a:endParaRPr>
          </a:p>
          <a:p>
            <a:pPr algn="r" rtl="1"/>
            <a:r>
              <a:rPr lang="fa-IR" sz="3200" dirty="0">
                <a:cs typeface="B Nazanin" panose="00000400000000000000" pitchFamily="2" charset="-78"/>
              </a:rPr>
              <a:t>- روش ثبت وقايع حساس</a:t>
            </a:r>
            <a:endParaRPr lang="en-US" sz="3200" dirty="0"/>
          </a:p>
          <a:p>
            <a:pPr algn="r" rtl="1"/>
            <a:r>
              <a:rPr lang="fa-IR" sz="3200" dirty="0">
                <a:cs typeface="B Nazanin" panose="00000400000000000000" pitchFamily="2" charset="-78"/>
              </a:rPr>
              <a:t>- روش چك ليست</a:t>
            </a:r>
            <a:endParaRPr lang="en-US" sz="3200" dirty="0"/>
          </a:p>
          <a:p>
            <a:pPr algn="r" rtl="1"/>
            <a:r>
              <a:rPr lang="fa-IR" sz="3200" dirty="0">
                <a:cs typeface="B Nazanin" panose="00000400000000000000" pitchFamily="2" charset="-78"/>
              </a:rPr>
              <a:t>- روش مقياس رتبه‌اي رفتاري</a:t>
            </a:r>
            <a:endParaRPr lang="en-US" sz="3200" dirty="0"/>
          </a:p>
          <a:p>
            <a:pPr algn="r" rtl="1"/>
            <a:r>
              <a:rPr lang="fa-IR" sz="3200" dirty="0">
                <a:cs typeface="B Nazanin" panose="00000400000000000000" pitchFamily="2" charset="-78"/>
              </a:rPr>
              <a:t>- مقياس مشاهده رفتار</a:t>
            </a:r>
            <a:endParaRPr lang="en-US" sz="3200" dirty="0"/>
          </a:p>
          <a:p>
            <a:endParaRPr lang="en-US" sz="3200" dirty="0"/>
          </a:p>
        </p:txBody>
      </p:sp>
      <p:sp>
        <p:nvSpPr>
          <p:cNvPr id="5" name="Footer Placeholder 4"/>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43</a:t>
            </a:fld>
            <a:endParaRPr lang="en-US" dirty="0"/>
          </a:p>
        </p:txBody>
      </p:sp>
    </p:spTree>
    <p:extLst>
      <p:ext uri="{BB962C8B-B14F-4D97-AF65-F5344CB8AC3E}">
        <p14:creationId xmlns:p14="http://schemas.microsoft.com/office/powerpoint/2010/main" val="3958177617"/>
      </p:ext>
    </p:extLst>
  </p:cSld>
  <p:clrMapOvr>
    <a:masterClrMapping/>
  </p:clrMapOvr>
  <p:transition spd="slow">
    <p:cov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fa-IR" sz="3200" b="1" dirty="0">
                <a:solidFill>
                  <a:srgbClr val="FF0000"/>
                </a:solidFill>
                <a:cs typeface="B Nazanin" panose="00000400000000000000" pitchFamily="2" charset="-78"/>
              </a:rPr>
              <a:t>ج) روشهاي مبتني بر نتايج</a:t>
            </a:r>
            <a:endParaRPr lang="en-US" sz="3200" dirty="0">
              <a:solidFill>
                <a:srgbClr val="FF0000"/>
              </a:solidFill>
            </a:endParaRPr>
          </a:p>
          <a:p>
            <a:pPr algn="r" rtl="1"/>
            <a:r>
              <a:rPr lang="fa-IR" sz="3200" dirty="0">
                <a:cs typeface="B Nazanin" panose="00000400000000000000" pitchFamily="2" charset="-78"/>
              </a:rPr>
              <a:t>- روش مديريت بر مبناي اهداف</a:t>
            </a:r>
            <a:endParaRPr lang="en-US" sz="3200" dirty="0"/>
          </a:p>
          <a:p>
            <a:pPr algn="r" rtl="1"/>
            <a:r>
              <a:rPr lang="fa-IR" sz="3200" dirty="0">
                <a:cs typeface="B Nazanin" panose="00000400000000000000" pitchFamily="2" charset="-78"/>
              </a:rPr>
              <a:t>- روش كارت امتيازي متوازن</a:t>
            </a:r>
            <a:endParaRPr lang="en-US" sz="3200" dirty="0"/>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44</a:t>
            </a:fld>
            <a:endParaRPr lang="en-US" dirty="0"/>
          </a:p>
        </p:txBody>
      </p:sp>
    </p:spTree>
    <p:extLst>
      <p:ext uri="{BB962C8B-B14F-4D97-AF65-F5344CB8AC3E}">
        <p14:creationId xmlns:p14="http://schemas.microsoft.com/office/powerpoint/2010/main" val="1427307884"/>
      </p:ext>
    </p:extLst>
  </p:cSld>
  <p:clrMapOvr>
    <a:masterClrMapping/>
  </p:clrMapOvr>
  <p:transition spd="slow">
    <p:cov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63846"/>
            <a:ext cx="10058400" cy="973567"/>
          </a:xfrm>
        </p:spPr>
        <p:txBody>
          <a:bodyPr>
            <a:normAutofit fontScale="90000"/>
          </a:bodyPr>
          <a:lstStyle/>
          <a:p>
            <a:pPr algn="r" rtl="1"/>
            <a:r>
              <a:rPr lang="fa-IR" dirty="0">
                <a:solidFill>
                  <a:schemeClr val="accent2">
                    <a:lumMod val="75000"/>
                  </a:schemeClr>
                </a:solidFill>
                <a:cs typeface="B Titr" panose="00000700000000000000" pitchFamily="2" charset="-78"/>
              </a:rPr>
              <a:t>مزايا و معايب روشهاي </a:t>
            </a:r>
            <a:r>
              <a:rPr lang="fa-IR" dirty="0" smtClean="0">
                <a:solidFill>
                  <a:schemeClr val="accent2">
                    <a:lumMod val="75000"/>
                  </a:schemeClr>
                </a:solidFill>
                <a:cs typeface="B Titr" panose="00000700000000000000" pitchFamily="2" charset="-78"/>
              </a:rPr>
              <a:t>فوق‌الذكر</a:t>
            </a:r>
            <a:r>
              <a:rPr lang="en-US" dirty="0">
                <a:solidFill>
                  <a:schemeClr val="accent2">
                    <a:lumMod val="75000"/>
                  </a:schemeClr>
                </a:solidFill>
                <a:cs typeface="B Titr" panose="00000700000000000000" pitchFamily="2" charset="-78"/>
              </a:rPr>
              <a:t/>
            </a:r>
            <a:br>
              <a:rPr lang="en-US" dirty="0">
                <a:solidFill>
                  <a:schemeClr val="accent2">
                    <a:lumMod val="75000"/>
                  </a:schemeClr>
                </a:solidFill>
                <a:cs typeface="B Titr" panose="00000700000000000000" pitchFamily="2" charset="-78"/>
              </a:rPr>
            </a:br>
            <a:endParaRPr lang="en-US" dirty="0">
              <a:solidFill>
                <a:schemeClr val="accent2">
                  <a:lumMod val="75000"/>
                </a:schemeClr>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algn="just" rtl="1"/>
            <a:r>
              <a:rPr lang="fa-IR" sz="2800" b="1" dirty="0">
                <a:solidFill>
                  <a:srgbClr val="FF0000"/>
                </a:solidFill>
                <a:cs typeface="B Nazanin" panose="00000400000000000000" pitchFamily="2" charset="-78"/>
              </a:rPr>
              <a:t>1- روش مقياس رتبه‌بندي ترسيمي</a:t>
            </a:r>
            <a:r>
              <a:rPr lang="fa-IR" sz="2800" b="1" dirty="0" smtClean="0">
                <a:cs typeface="B Nazanin" panose="00000400000000000000" pitchFamily="2" charset="-78"/>
              </a:rPr>
              <a:t>:</a:t>
            </a:r>
          </a:p>
          <a:p>
            <a:pPr algn="just" rtl="1"/>
            <a:r>
              <a:rPr lang="fa-IR" sz="2800" dirty="0" smtClean="0">
                <a:cs typeface="B Nazanin" panose="00000400000000000000" pitchFamily="2" charset="-78"/>
              </a:rPr>
              <a:t>يك  </a:t>
            </a:r>
            <a:r>
              <a:rPr lang="fa-IR" sz="2800" dirty="0">
                <a:cs typeface="B Nazanin" panose="00000400000000000000" pitchFamily="2" charset="-78"/>
              </a:rPr>
              <a:t>رويكرد خصيصه‌اي به ارزيابي عملكرد است كه بوسيله آن هر كارمندي براساس يك مقياس ويژگيها، رتبه‌بندي مي‌شود. در اين روش، ارزشيابي كننده مي‌تواند ارزشيابي شونده را با توجه به هر يك از ابعاد مختلف عملكردش، با استفاده از پيوستاري كه نقاط مختلف آن تعريف شده، ارزشيابي نمايد. ارزشيابي كننده پس از تعيين تعدادي عوامل، ارزشيابي شوندگان را بر حسب هر يك از آنها، با درجاتي از قبيل برجسته، خوب، متوسط، ضعيف يا </a:t>
            </a:r>
            <a:r>
              <a:rPr lang="fa-IR" sz="2800" dirty="0" smtClean="0">
                <a:cs typeface="B Nazanin" panose="00000400000000000000" pitchFamily="2" charset="-78"/>
              </a:rPr>
              <a:t>بد ویا بصورت نمره ای </a:t>
            </a:r>
            <a:r>
              <a:rPr lang="fa-IR" sz="2800" dirty="0">
                <a:cs typeface="B Nazanin" panose="00000400000000000000" pitchFamily="2" charset="-78"/>
              </a:rPr>
              <a:t>ارزشيابي مي‌كند</a:t>
            </a:r>
            <a:r>
              <a:rPr lang="fa-IR" sz="2800" dirty="0" smtClean="0">
                <a:cs typeface="B Nazanin" panose="00000400000000000000" pitchFamily="2" charset="-78"/>
              </a:rPr>
              <a:t>. متداول ترین روش ارزشیابی که در دانشگاه محقق هم معمولا مورد استفاده است.</a:t>
            </a:r>
            <a:endParaRPr lang="en-US" sz="2800" dirty="0">
              <a:cs typeface="B Nazanin" panose="00000400000000000000" pitchFamily="2" charset="-78"/>
            </a:endParaRPr>
          </a:p>
          <a:p>
            <a:pPr algn="just"/>
            <a:endParaRPr lang="en-US" sz="2800" dirty="0">
              <a:cs typeface="B Nazanin" panose="00000400000000000000" pitchFamily="2" charset="-78"/>
            </a:endParaRPr>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45</a:t>
            </a:fld>
            <a:endParaRPr lang="en-US" dirty="0"/>
          </a:p>
        </p:txBody>
      </p:sp>
    </p:spTree>
    <p:extLst>
      <p:ext uri="{BB962C8B-B14F-4D97-AF65-F5344CB8AC3E}">
        <p14:creationId xmlns:p14="http://schemas.microsoft.com/office/powerpoint/2010/main" val="324650834"/>
      </p:ext>
    </p:extLst>
  </p:cSld>
  <p:clrMapOvr>
    <a:masterClrMapping/>
  </p:clrMapOvr>
  <p:transition spd="slow">
    <p:wheel spokes="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r>
              <a:rPr lang="fa-IR" sz="3200" b="1" dirty="0">
                <a:solidFill>
                  <a:srgbClr val="FF0000"/>
                </a:solidFill>
                <a:cs typeface="B Nazanin" panose="00000400000000000000" pitchFamily="2" charset="-78"/>
              </a:rPr>
              <a:t>2- روش مقياس استانداردهاي مختلط</a:t>
            </a:r>
            <a:r>
              <a:rPr lang="fa-IR" sz="3200" b="1" dirty="0" smtClean="0">
                <a:solidFill>
                  <a:srgbClr val="FF0000"/>
                </a:solidFill>
                <a:cs typeface="B Nazanin" panose="00000400000000000000" pitchFamily="2" charset="-78"/>
              </a:rPr>
              <a:t>:</a:t>
            </a:r>
          </a:p>
          <a:p>
            <a:pPr algn="just" rtl="1"/>
            <a:r>
              <a:rPr lang="fa-IR" sz="3200" dirty="0" smtClean="0">
                <a:cs typeface="B Nazanin" panose="00000400000000000000" pitchFamily="2" charset="-78"/>
              </a:rPr>
              <a:t>يك </a:t>
            </a:r>
            <a:r>
              <a:rPr lang="fa-IR" sz="3200" dirty="0">
                <a:cs typeface="B Nazanin" panose="00000400000000000000" pitchFamily="2" charset="-78"/>
              </a:rPr>
              <a:t>رويكرد خصيصه‌اي ديگر شبيه ساير روشهاي مقياسي است. اما، بر مبناي مقايسه با يك استاندارد با استفاده ازعباراتي نظير: بهتر از، برابر با، بدتر از مي‌باشد. تفاوت عمده آن با روش رتبه‌بندي ترسيمي (در ارزيابي رفتار يا ويژگيهاي شخصيتي) آنست كه رفتار يا ويژگيهاي شخصيتي در اين مقياس بطور تصادفي ارزيابي و مرتب مي‌شود و طبقه‌بندي‌هاي عملكردي كه براساس اين مقياس بايد سنجيده شوند، شناسايي نمي‌گردد.</a:t>
            </a:r>
            <a:endParaRPr lang="en-US" sz="3200" dirty="0"/>
          </a:p>
          <a:p>
            <a:pPr algn="just" rtl="1"/>
            <a:endParaRPr lang="en-US" sz="3200" dirty="0"/>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46</a:t>
            </a:fld>
            <a:endParaRPr lang="en-US" dirty="0"/>
          </a:p>
        </p:txBody>
      </p:sp>
    </p:spTree>
    <p:extLst>
      <p:ext uri="{BB962C8B-B14F-4D97-AF65-F5344CB8AC3E}">
        <p14:creationId xmlns:p14="http://schemas.microsoft.com/office/powerpoint/2010/main" val="16219195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rtl="1"/>
            <a:r>
              <a:rPr lang="fa-IR" sz="3200" b="1" dirty="0">
                <a:solidFill>
                  <a:srgbClr val="FF0000"/>
                </a:solidFill>
                <a:cs typeface="B Nazanin" panose="00000400000000000000" pitchFamily="2" charset="-78"/>
              </a:rPr>
              <a:t>3- روش انتخاب اجباري</a:t>
            </a:r>
            <a:r>
              <a:rPr lang="fa-IR" sz="3200" b="1" dirty="0" smtClean="0">
                <a:solidFill>
                  <a:srgbClr val="FF0000"/>
                </a:solidFill>
                <a:cs typeface="B Nazanin" panose="00000400000000000000" pitchFamily="2" charset="-78"/>
              </a:rPr>
              <a:t>:</a:t>
            </a:r>
          </a:p>
          <a:p>
            <a:pPr algn="just" rtl="1"/>
            <a:r>
              <a:rPr lang="fa-IR" sz="3200" dirty="0" smtClean="0">
                <a:cs typeface="B Nazanin" panose="00000400000000000000" pitchFamily="2" charset="-78"/>
              </a:rPr>
              <a:t>رويكرد </a:t>
            </a:r>
            <a:r>
              <a:rPr lang="fa-IR" sz="3200" dirty="0">
                <a:cs typeface="B Nazanin" panose="00000400000000000000" pitchFamily="2" charset="-78"/>
              </a:rPr>
              <a:t>خصيصه‌اي ديگري به ارزيابي عملكرد است كه نيازمند اينست كه ارزيابي كننده از بين عبارات طراحي شده به منظور تشخيص بين عملكرد موفق و ناموفق انتخاب كند. به  عبارات ديگر طبقاتي را براي ارزشيابي كاركنان در نظر گرفته و كاركنان را درون آن جاي مي‌دهند. طبقات بطور مثال مي‌تواند شامل: 1- سخت كار مي‌كند 2- دقيق كار مي‌كند 3- ابتكار نشان مي‌دهد 4- به مشتريان پاسخگو است 5- با كيفيت ضعيف توليد مي‌كند 6- فاقد عادات كاري خوب است ، باشد.</a:t>
            </a:r>
            <a:endParaRPr lang="en-US" sz="3200" dirty="0"/>
          </a:p>
          <a:p>
            <a:pPr algn="just" rtl="1"/>
            <a:endParaRPr lang="en-US" sz="3200" dirty="0"/>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47</a:t>
            </a:fld>
            <a:endParaRPr lang="en-US" dirty="0"/>
          </a:p>
        </p:txBody>
      </p:sp>
    </p:spTree>
    <p:extLst>
      <p:ext uri="{BB962C8B-B14F-4D97-AF65-F5344CB8AC3E}">
        <p14:creationId xmlns:p14="http://schemas.microsoft.com/office/powerpoint/2010/main" val="31849636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rtl="1"/>
            <a:r>
              <a:rPr lang="fa-IR" sz="3200" b="1" dirty="0">
                <a:solidFill>
                  <a:srgbClr val="FF0000"/>
                </a:solidFill>
                <a:cs typeface="B Nazanin" panose="00000400000000000000" pitchFamily="2" charset="-78"/>
              </a:rPr>
              <a:t>4- روش توصيفي</a:t>
            </a:r>
            <a:r>
              <a:rPr lang="fa-IR" sz="3200" b="1" dirty="0" smtClean="0">
                <a:solidFill>
                  <a:srgbClr val="FF0000"/>
                </a:solidFill>
                <a:cs typeface="B Nazanin" panose="00000400000000000000" pitchFamily="2" charset="-78"/>
              </a:rPr>
              <a:t>:</a:t>
            </a:r>
          </a:p>
          <a:p>
            <a:pPr algn="just" rtl="1"/>
            <a:r>
              <a:rPr lang="fa-IR" sz="3200" dirty="0" smtClean="0">
                <a:cs typeface="B Nazanin" panose="00000400000000000000" pitchFamily="2" charset="-78"/>
              </a:rPr>
              <a:t>اين </a:t>
            </a:r>
            <a:r>
              <a:rPr lang="fa-IR" sz="3200" dirty="0">
                <a:cs typeface="B Nazanin" panose="00000400000000000000" pitchFamily="2" charset="-78"/>
              </a:rPr>
              <a:t>روش نيازمند آنست كه ارزيابي كننده جملاتي را براي توصيف رفتار ارزيابي شونده بيان كند. در اين روش بر عكس مقياس‌هاي  رتبه‌اي ،كه براي ارزيابي، ساختاري را فراهم مي‌آورد، از ساختار خاصي پيروي نمي‌كند و نيازمند آنست كه ارزيابي كننده آموزشهايي را در خصوص توصيف نقاط قوت و ضعف ارزيابي شوند و بيان پيشنهاداتي براي بهسازي آن ارائه نمايد.</a:t>
            </a:r>
            <a:endParaRPr lang="en-US" sz="3200" dirty="0"/>
          </a:p>
          <a:p>
            <a:pPr algn="just" rtl="1"/>
            <a:endParaRPr lang="en-US" sz="3200" dirty="0"/>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48</a:t>
            </a:fld>
            <a:endParaRPr lang="en-US" dirty="0"/>
          </a:p>
        </p:txBody>
      </p:sp>
    </p:spTree>
    <p:extLst>
      <p:ext uri="{BB962C8B-B14F-4D97-AF65-F5344CB8AC3E}">
        <p14:creationId xmlns:p14="http://schemas.microsoft.com/office/powerpoint/2010/main" val="23493612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rtl="1"/>
            <a:r>
              <a:rPr lang="fa-IR" sz="3200" b="1" dirty="0">
                <a:solidFill>
                  <a:srgbClr val="FF0000"/>
                </a:solidFill>
                <a:cs typeface="B Nazanin" panose="00000400000000000000" pitchFamily="2" charset="-78"/>
              </a:rPr>
              <a:t>5- روش ثبت وقايع حساس</a:t>
            </a:r>
            <a:r>
              <a:rPr lang="fa-IR" sz="3200" b="1" dirty="0" smtClean="0">
                <a:solidFill>
                  <a:srgbClr val="FF0000"/>
                </a:solidFill>
                <a:cs typeface="B Nazanin" panose="00000400000000000000" pitchFamily="2" charset="-78"/>
              </a:rPr>
              <a:t>:</a:t>
            </a:r>
          </a:p>
          <a:p>
            <a:pPr algn="just" rtl="1"/>
            <a:r>
              <a:rPr lang="fa-IR" sz="3200" dirty="0" smtClean="0">
                <a:cs typeface="B Nazanin" panose="00000400000000000000" pitchFamily="2" charset="-78"/>
              </a:rPr>
              <a:t>اين </a:t>
            </a:r>
            <a:r>
              <a:rPr lang="fa-IR" sz="3200" dirty="0">
                <a:cs typeface="B Nazanin" panose="00000400000000000000" pitchFamily="2" charset="-78"/>
              </a:rPr>
              <a:t>روش جزء روشهاي مطرح در رويكرد رفتاري مي‌باشد. واقعه حساس به يك واقعه غيرمعمول كه مشخص كننده عملكرد بالايا ضعيف كارمند در برخي از قسمت‌هاي شغل است، مي‌باشد. در اين روش، وظيفه اصلي ارزشيابي كننده، عبارتست از مشاهده، ثبت و ضبط عملكرد و رفتارهاي غيرمعمول مثبت و منفي كه در فرد موردنظرملاحظه شده است</a:t>
            </a:r>
            <a:r>
              <a:rPr lang="fa-IR" sz="3200" dirty="0" smtClean="0">
                <a:cs typeface="B Nazanin" panose="00000400000000000000" pitchFamily="2" charset="-78"/>
              </a:rPr>
              <a:t>. با توجه به اینکه فرم های ارزشیابی عملکرد کارکنان توسط مدیران و مقام مافوق کارکنان تکمیل می گردد لذا می توان گفت ثبت وقایع حساس می تواند درتکمیل این فرم ها موثرتر واقع شود.</a:t>
            </a:r>
            <a:endParaRPr lang="en-US" sz="3200" dirty="0"/>
          </a:p>
          <a:p>
            <a:pPr algn="just" rtl="1"/>
            <a:endParaRPr lang="en-US" sz="3200" dirty="0"/>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49</a:t>
            </a:fld>
            <a:endParaRPr lang="en-US" dirty="0"/>
          </a:p>
        </p:txBody>
      </p:sp>
    </p:spTree>
    <p:extLst>
      <p:ext uri="{BB962C8B-B14F-4D97-AF65-F5344CB8AC3E}">
        <p14:creationId xmlns:p14="http://schemas.microsoft.com/office/powerpoint/2010/main" val="40256659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sz="4000" b="1" kern="0" dirty="0">
                <a:solidFill>
                  <a:srgbClr val="FF0000"/>
                </a:solidFill>
                <a:effectLst>
                  <a:outerShdw blurRad="38100" dist="38100" dir="2700000" algn="tl">
                    <a:srgbClr val="000000"/>
                  </a:outerShdw>
                </a:effectLst>
                <a:latin typeface="Arial"/>
                <a:cs typeface="B Nazanin" pitchFamily="2" charset="-78"/>
              </a:rPr>
              <a:t>انسان به گفتارش سنجيده و به رفتارش ارزيابي مي شود</a:t>
            </a:r>
            <a:r>
              <a:rPr lang="fa-IR" sz="4000" b="1" kern="0" dirty="0" smtClean="0">
                <a:solidFill>
                  <a:srgbClr val="FF0000"/>
                </a:solidFill>
                <a:effectLst>
                  <a:outerShdw blurRad="38100" dist="38100" dir="2700000" algn="tl">
                    <a:srgbClr val="000000"/>
                  </a:outerShdw>
                </a:effectLst>
                <a:latin typeface="Arial"/>
                <a:cs typeface="B Nazanin" pitchFamily="2" charset="-78"/>
              </a:rPr>
              <a:t>.</a:t>
            </a:r>
          </a:p>
          <a:p>
            <a:endParaRPr lang="fa-IR" sz="4000" b="1" kern="0" dirty="0" smtClean="0">
              <a:solidFill>
                <a:srgbClr val="FF0000"/>
              </a:solidFill>
              <a:effectLst>
                <a:outerShdw blurRad="38100" dist="38100" dir="2700000" algn="tl">
                  <a:srgbClr val="000000"/>
                </a:outerShdw>
              </a:effectLst>
              <a:latin typeface="Arial"/>
              <a:cs typeface="B Nazanin" pitchFamily="2" charset="-78"/>
            </a:endParaRPr>
          </a:p>
          <a:p>
            <a:pPr marL="342900" lvl="0" indent="-342900" algn="ctr" fontAlgn="base">
              <a:lnSpc>
                <a:spcPct val="100000"/>
              </a:lnSpc>
              <a:spcBef>
                <a:spcPct val="20000"/>
              </a:spcBef>
              <a:spcAft>
                <a:spcPct val="0"/>
              </a:spcAft>
              <a:buClr>
                <a:srgbClr val="99FF99"/>
              </a:buClr>
              <a:buSzPct val="80000"/>
              <a:buNone/>
              <a:defRPr/>
            </a:pPr>
            <a:r>
              <a:rPr lang="fa-IR" sz="4000" b="1" kern="0" dirty="0" smtClean="0">
                <a:solidFill>
                  <a:srgbClr val="920000"/>
                </a:solidFill>
                <a:effectLst>
                  <a:outerShdw blurRad="38100" dist="38100" dir="2700000" algn="tl">
                    <a:srgbClr val="000000"/>
                  </a:outerShdw>
                </a:effectLst>
                <a:latin typeface="Arial"/>
                <a:cs typeface="Nazanin" pitchFamily="2" charset="-78"/>
              </a:rPr>
              <a:t>امام </a:t>
            </a:r>
            <a:r>
              <a:rPr lang="fa-IR" sz="4000" b="1" kern="0" dirty="0">
                <a:solidFill>
                  <a:srgbClr val="920000"/>
                </a:solidFill>
                <a:effectLst>
                  <a:outerShdw blurRad="38100" dist="38100" dir="2700000" algn="tl">
                    <a:srgbClr val="000000"/>
                  </a:outerShdw>
                </a:effectLst>
                <a:latin typeface="Arial"/>
                <a:cs typeface="Nazanin" pitchFamily="2" charset="-78"/>
              </a:rPr>
              <a:t>علي (ع)</a:t>
            </a:r>
          </a:p>
          <a:p>
            <a:endParaRPr lang="fa-IR" dirty="0"/>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304679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rtl="1"/>
            <a:r>
              <a:rPr lang="fa-IR" sz="3200" b="1" dirty="0">
                <a:solidFill>
                  <a:srgbClr val="FF0000"/>
                </a:solidFill>
                <a:cs typeface="B Nazanin" panose="00000400000000000000" pitchFamily="2" charset="-78"/>
              </a:rPr>
              <a:t>6- روش چك ليست</a:t>
            </a:r>
            <a:r>
              <a:rPr lang="fa-IR" sz="3200" b="1" dirty="0" smtClean="0">
                <a:solidFill>
                  <a:srgbClr val="FF0000"/>
                </a:solidFill>
                <a:cs typeface="B Nazanin" panose="00000400000000000000" pitchFamily="2" charset="-78"/>
              </a:rPr>
              <a:t>:</a:t>
            </a:r>
          </a:p>
          <a:p>
            <a:pPr algn="just" rtl="1"/>
            <a:r>
              <a:rPr lang="fa-IR" sz="3200" dirty="0" smtClean="0">
                <a:cs typeface="B Nazanin" panose="00000400000000000000" pitchFamily="2" charset="-78"/>
              </a:rPr>
              <a:t>يكي </a:t>
            </a:r>
            <a:r>
              <a:rPr lang="fa-IR" sz="3200" dirty="0">
                <a:cs typeface="B Nazanin" panose="00000400000000000000" pitchFamily="2" charset="-78"/>
              </a:rPr>
              <a:t>از قديمي‌ترين روشهاي ارزيابي روش چك ليست است. در اين روش يك سلسله سئوالات يا جملاتي مطرح مي‌شود و ارزشياب بدون آنكه از ارزش واقعي اظهارنظرخود مطلع باشد بايد در مقابل </a:t>
            </a:r>
            <a:r>
              <a:rPr lang="fa-IR" sz="3200" dirty="0" smtClean="0">
                <a:cs typeface="B Nazanin" panose="00000400000000000000" pitchFamily="2" charset="-78"/>
              </a:rPr>
              <a:t>سوال </a:t>
            </a:r>
            <a:r>
              <a:rPr lang="fa-IR" sz="3200" dirty="0">
                <a:cs typeface="B Nazanin" panose="00000400000000000000" pitchFamily="2" charset="-78"/>
              </a:rPr>
              <a:t>يا عبارت يا جمله‌اي كه بيش از همه مبين خصوصيات يا صفات موردنظر كارمند است، علامت بگذارد. تعبير و تفسير عبارات و جملات چك شده بر عهده متخصصات امور پرسنلي مي‌باشد</a:t>
            </a:r>
            <a:r>
              <a:rPr lang="fa-IR" sz="3200" dirty="0" smtClean="0">
                <a:cs typeface="B Nazanin" panose="00000400000000000000" pitchFamily="2" charset="-78"/>
              </a:rPr>
              <a:t>. </a:t>
            </a:r>
            <a:endParaRPr lang="en-US" sz="3200" dirty="0"/>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50</a:t>
            </a:fld>
            <a:endParaRPr lang="en-US" dirty="0"/>
          </a:p>
        </p:txBody>
      </p:sp>
    </p:spTree>
    <p:extLst>
      <p:ext uri="{BB962C8B-B14F-4D97-AF65-F5344CB8AC3E}">
        <p14:creationId xmlns:p14="http://schemas.microsoft.com/office/powerpoint/2010/main" val="28377279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rtl="1"/>
            <a:r>
              <a:rPr lang="fa-IR" sz="3200" b="1" dirty="0">
                <a:solidFill>
                  <a:srgbClr val="FF0000"/>
                </a:solidFill>
                <a:cs typeface="B Nazanin" panose="00000400000000000000" pitchFamily="2" charset="-78"/>
              </a:rPr>
              <a:t>7- روش مقياس رتبه‌اي رفتاري</a:t>
            </a:r>
            <a:r>
              <a:rPr lang="fa-IR" sz="3200" b="1" dirty="0" smtClean="0">
                <a:solidFill>
                  <a:srgbClr val="FF0000"/>
                </a:solidFill>
                <a:cs typeface="B Nazanin" panose="00000400000000000000" pitchFamily="2" charset="-78"/>
              </a:rPr>
              <a:t>:</a:t>
            </a:r>
          </a:p>
          <a:p>
            <a:pPr algn="just" rtl="1"/>
            <a:r>
              <a:rPr lang="fa-IR" sz="3200" dirty="0" smtClean="0">
                <a:cs typeface="B Nazanin" panose="00000400000000000000" pitchFamily="2" charset="-78"/>
              </a:rPr>
              <a:t>اين </a:t>
            </a:r>
            <a:r>
              <a:rPr lang="fa-IR" sz="3200" dirty="0">
                <a:cs typeface="B Nazanin" panose="00000400000000000000" pitchFamily="2" charset="-78"/>
              </a:rPr>
              <a:t>روش كاركنان را در يك مقياس پيوسته از رفتارهاي حساس توصيف شده از منفي تا مثبت يا از عملكرد بالا تا عملكرد پايين رتبه بندي مي‌كند. اين مقياس شامل هر يك از ابعاد مهم عملكردي در يك شغل مي‌باشد.</a:t>
            </a:r>
            <a:endParaRPr lang="en-US" sz="3200" dirty="0"/>
          </a:p>
          <a:p>
            <a:pPr algn="just" rtl="1"/>
            <a:endParaRPr lang="en-US" sz="3200" dirty="0"/>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51</a:t>
            </a:fld>
            <a:endParaRPr lang="en-US" dirty="0"/>
          </a:p>
        </p:txBody>
      </p:sp>
    </p:spTree>
    <p:extLst>
      <p:ext uri="{BB962C8B-B14F-4D97-AF65-F5344CB8AC3E}">
        <p14:creationId xmlns:p14="http://schemas.microsoft.com/office/powerpoint/2010/main" val="40964248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rtl="1"/>
            <a:r>
              <a:rPr lang="fa-IR" sz="3200" b="1" dirty="0">
                <a:solidFill>
                  <a:srgbClr val="FF0000"/>
                </a:solidFill>
                <a:cs typeface="B Nazanin" panose="00000400000000000000" pitchFamily="2" charset="-78"/>
              </a:rPr>
              <a:t>8- روش مقياس مشاهده رفتار</a:t>
            </a:r>
            <a:r>
              <a:rPr lang="fa-IR" sz="3200" b="1" dirty="0" smtClean="0">
                <a:solidFill>
                  <a:srgbClr val="FF0000"/>
                </a:solidFill>
                <a:cs typeface="B Nazanin" panose="00000400000000000000" pitchFamily="2" charset="-78"/>
              </a:rPr>
              <a:t>:</a:t>
            </a:r>
          </a:p>
          <a:p>
            <a:pPr algn="just" rtl="1"/>
            <a:r>
              <a:rPr lang="fa-IR" sz="3200" dirty="0" smtClean="0">
                <a:cs typeface="B Nazanin" panose="00000400000000000000" pitchFamily="2" charset="-78"/>
              </a:rPr>
              <a:t>اين </a:t>
            </a:r>
            <a:r>
              <a:rPr lang="fa-IR" sz="3200" dirty="0">
                <a:cs typeface="B Nazanin" panose="00000400000000000000" pitchFamily="2" charset="-78"/>
              </a:rPr>
              <a:t>روش تعداد رفتار موردنظر مشاهده شده را انداره‌گيري مي‌كند و شبيه روش مقياس رتبه‌بندي رفتاري است. بطوري كه در هر دوي آنها تأكيد بر وقايع حساس است.</a:t>
            </a:r>
            <a:endParaRPr lang="en-US" sz="3200" dirty="0"/>
          </a:p>
          <a:p>
            <a:pPr algn="just" rtl="1"/>
            <a:endParaRPr lang="en-US" sz="3200" dirty="0"/>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52</a:t>
            </a:fld>
            <a:endParaRPr lang="en-US" dirty="0"/>
          </a:p>
        </p:txBody>
      </p:sp>
    </p:spTree>
    <p:extLst>
      <p:ext uri="{BB962C8B-B14F-4D97-AF65-F5344CB8AC3E}">
        <p14:creationId xmlns:p14="http://schemas.microsoft.com/office/powerpoint/2010/main" val="3762056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rtl="1"/>
            <a:r>
              <a:rPr lang="fa-IR" sz="3200" b="1" dirty="0">
                <a:solidFill>
                  <a:srgbClr val="FF0000"/>
                </a:solidFill>
                <a:cs typeface="B Nazanin" panose="00000400000000000000" pitchFamily="2" charset="-78"/>
              </a:rPr>
              <a:t>9- روش مديريت بر مبناي هدف</a:t>
            </a:r>
            <a:r>
              <a:rPr lang="fa-IR" sz="3200" b="1" dirty="0" smtClean="0">
                <a:solidFill>
                  <a:srgbClr val="FF0000"/>
                </a:solidFill>
                <a:cs typeface="B Nazanin" panose="00000400000000000000" pitchFamily="2" charset="-78"/>
              </a:rPr>
              <a:t>:</a:t>
            </a:r>
          </a:p>
          <a:p>
            <a:pPr algn="just" rtl="1"/>
            <a:r>
              <a:rPr lang="fa-IR" sz="3200" dirty="0" smtClean="0">
                <a:cs typeface="B Nazanin" panose="00000400000000000000" pitchFamily="2" charset="-78"/>
              </a:rPr>
              <a:t>اين </a:t>
            </a:r>
            <a:r>
              <a:rPr lang="fa-IR" sz="3200" dirty="0">
                <a:cs typeface="B Nazanin" panose="00000400000000000000" pitchFamily="2" charset="-78"/>
              </a:rPr>
              <a:t>روش جزء روشهاي مبتني بر نتيجه است. و به عنوان يك فلسفه مديريتي كه عملكرد را بر مبناي دستيابي كارمندان به اهدافي كه به وسيله توافق دو جانبه كارمند و مدير تنظيم شده است، درجه‌بندي مي‌كند.</a:t>
            </a:r>
            <a:endParaRPr lang="en-US" sz="3200" dirty="0"/>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53</a:t>
            </a:fld>
            <a:endParaRPr lang="en-US" dirty="0"/>
          </a:p>
        </p:txBody>
      </p:sp>
    </p:spTree>
    <p:extLst>
      <p:ext uri="{BB962C8B-B14F-4D97-AF65-F5344CB8AC3E}">
        <p14:creationId xmlns:p14="http://schemas.microsoft.com/office/powerpoint/2010/main" val="1373612844"/>
      </p:ext>
    </p:extLst>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rtl="1"/>
            <a:r>
              <a:rPr lang="fa-IR" sz="3200" b="1" dirty="0">
                <a:solidFill>
                  <a:srgbClr val="FF0000"/>
                </a:solidFill>
                <a:cs typeface="B Nazanin" panose="00000400000000000000" pitchFamily="2" charset="-78"/>
              </a:rPr>
              <a:t>10- روش بازخورد 360 درجه يا ارزيابي گروهي</a:t>
            </a:r>
            <a:r>
              <a:rPr lang="fa-IR" sz="3200" b="1" dirty="0" smtClean="0">
                <a:solidFill>
                  <a:srgbClr val="FF0000"/>
                </a:solidFill>
                <a:cs typeface="B Nazanin" panose="00000400000000000000" pitchFamily="2" charset="-78"/>
              </a:rPr>
              <a:t>:</a:t>
            </a:r>
          </a:p>
          <a:p>
            <a:pPr algn="just" rtl="1"/>
            <a:r>
              <a:rPr lang="fa-IR" sz="3200" dirty="0" smtClean="0">
                <a:cs typeface="B Nazanin" panose="00000400000000000000" pitchFamily="2" charset="-78"/>
              </a:rPr>
              <a:t> </a:t>
            </a:r>
            <a:r>
              <a:rPr lang="fa-IR" sz="3200" dirty="0">
                <a:cs typeface="B Nazanin" panose="00000400000000000000" pitchFamily="2" charset="-78"/>
              </a:rPr>
              <a:t>اين روش نوعي ارزشيابي گروهي است. در اين روش فهرستي از شايستگي هاي مورد نظر تهيه مي شود و از تمامي افراد مرتبط مستقيم و غير مستقيم اعم از: مديران، زيردستان، مشتريان، همكاران</a:t>
            </a:r>
            <a:r>
              <a:rPr lang="en-US" sz="3200" dirty="0"/>
              <a:t>] </a:t>
            </a:r>
            <a:r>
              <a:rPr lang="fa-IR" sz="3200" dirty="0">
                <a:cs typeface="B Nazanin" panose="00000400000000000000" pitchFamily="2" charset="-78"/>
              </a:rPr>
              <a:t> و خود فرد</a:t>
            </a:r>
            <a:r>
              <a:rPr lang="en-US" sz="3200" dirty="0"/>
              <a:t>[</a:t>
            </a:r>
            <a:r>
              <a:rPr lang="fa-IR" sz="3200" dirty="0">
                <a:cs typeface="B Nazanin" panose="00000400000000000000" pitchFamily="2" charset="-78"/>
              </a:rPr>
              <a:t> خواسته مي‌شود تا پرسشنامه‌هاي مربوطه در مورد كارمندي كه در خصوص آن اطلاعات دارند را تكميل نمايند. واحد مديريت منابع انساني نتايج ارزشيابي را به كارمند ارائه مي‌كند و كارمند مي‌تواند دريابد كه تا چه ميزان عقيده وي با عقايد سايرين در خصوص عملكردش تفاوت </a:t>
            </a:r>
            <a:r>
              <a:rPr lang="fa-IR" sz="3200" dirty="0" smtClean="0">
                <a:cs typeface="B Nazanin" panose="00000400000000000000" pitchFamily="2" charset="-78"/>
              </a:rPr>
              <a:t>دارد. میتوان گفت نحوه ارزشیابی عملکرد کارکنان در دانشگاه محقق اردبیلی در حال حاضر نوعی از این نوع ارزشیابی می باشد با این تفاوت که تمام مخاطبان کارمند بویژه دانشجویان و اعضای هیئت علمی و مراجعین بیرونی در نظر گرفته نمی شوند.</a:t>
            </a:r>
            <a:endParaRPr lang="en-US" sz="3200" dirty="0"/>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54</a:t>
            </a:fld>
            <a:endParaRPr lang="en-US" dirty="0"/>
          </a:p>
        </p:txBody>
      </p:sp>
    </p:spTree>
    <p:extLst>
      <p:ext uri="{BB962C8B-B14F-4D97-AF65-F5344CB8AC3E}">
        <p14:creationId xmlns:p14="http://schemas.microsoft.com/office/powerpoint/2010/main" val="4916589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r>
              <a:rPr lang="fa-IR" sz="3200" b="1" dirty="0">
                <a:solidFill>
                  <a:srgbClr val="FF0000"/>
                </a:solidFill>
                <a:cs typeface="B Nazanin" panose="00000400000000000000" pitchFamily="2" charset="-78"/>
              </a:rPr>
              <a:t>11- روش استانداردهاي كار</a:t>
            </a:r>
            <a:r>
              <a:rPr lang="fa-IR" sz="3200" b="1" dirty="0" smtClean="0">
                <a:solidFill>
                  <a:srgbClr val="FF0000"/>
                </a:solidFill>
                <a:cs typeface="B Nazanin" panose="00000400000000000000" pitchFamily="2" charset="-78"/>
              </a:rPr>
              <a:t>:</a:t>
            </a:r>
          </a:p>
          <a:p>
            <a:pPr algn="just" rtl="1"/>
            <a:r>
              <a:rPr lang="fa-IR" sz="3200" dirty="0" smtClean="0">
                <a:cs typeface="B Nazanin" panose="00000400000000000000" pitchFamily="2" charset="-78"/>
              </a:rPr>
              <a:t>در </a:t>
            </a:r>
            <a:r>
              <a:rPr lang="fa-IR" sz="3200" dirty="0">
                <a:cs typeface="B Nazanin" panose="00000400000000000000" pitchFamily="2" charset="-78"/>
              </a:rPr>
              <a:t>اين روش استانداردها يا سطوح مورد انتظار برونداد افراد تنظيم مي‌شود و براساس آن هر يك از كاركنان با استانداردهاي از قبيل طراحي شده مقايسه مي‌شوند. اين مجموعه انتظارات و استانداردها عموماً از طريق مذاكره ميان ارزشيابي كننده و ارزشيابي شونده تعيين </a:t>
            </a:r>
            <a:r>
              <a:rPr lang="fa-IR" sz="3200" dirty="0" smtClean="0">
                <a:cs typeface="B Nazanin" panose="00000400000000000000" pitchFamily="2" charset="-78"/>
              </a:rPr>
              <a:t>مي‌شود.</a:t>
            </a:r>
            <a:endParaRPr lang="en-US" sz="3200" dirty="0"/>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55</a:t>
            </a:fld>
            <a:endParaRPr lang="en-US" dirty="0"/>
          </a:p>
        </p:txBody>
      </p:sp>
    </p:spTree>
    <p:extLst>
      <p:ext uri="{BB962C8B-B14F-4D97-AF65-F5344CB8AC3E}">
        <p14:creationId xmlns:p14="http://schemas.microsoft.com/office/powerpoint/2010/main" val="20468944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a:solidFill>
                  <a:schemeClr val="accent2">
                    <a:lumMod val="75000"/>
                  </a:schemeClr>
                </a:solidFill>
                <a:cs typeface="B Titr" panose="00000700000000000000" pitchFamily="2" charset="-78"/>
              </a:rPr>
              <a:t>كدام روش ارزيابي عملكرد را انتخاب كنيم؟</a:t>
            </a:r>
            <a:r>
              <a:rPr lang="en-US" dirty="0">
                <a:solidFill>
                  <a:schemeClr val="accent2">
                    <a:lumMod val="75000"/>
                  </a:schemeClr>
                </a:solidFill>
                <a:cs typeface="B Titr" panose="00000700000000000000" pitchFamily="2" charset="-78"/>
              </a:rPr>
              <a:t/>
            </a:r>
            <a:br>
              <a:rPr lang="en-US" dirty="0">
                <a:solidFill>
                  <a:schemeClr val="accent2">
                    <a:lumMod val="75000"/>
                  </a:schemeClr>
                </a:solidFill>
                <a:cs typeface="B Titr" panose="00000700000000000000" pitchFamily="2" charset="-78"/>
              </a:rPr>
            </a:br>
            <a:endParaRPr lang="en-US" dirty="0">
              <a:solidFill>
                <a:schemeClr val="accent2">
                  <a:lumMod val="75000"/>
                </a:schemeClr>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algn="just" rtl="1"/>
            <a:r>
              <a:rPr lang="fa-IR" sz="3200" dirty="0">
                <a:cs typeface="B Nazanin" panose="00000400000000000000" pitchFamily="2" charset="-78"/>
              </a:rPr>
              <a:t>انتخاب روش ارزيابي همانطور كه بيان شد، تا حد زيادي به هدف ارزيابي مبتني است . لازم به ذكر است اگرچه ساده‌ترين و كم خرج‌ترين روشها اغلب اطلاعاتي با كمترين دقت توليد مي‌كنند اما، به معني اين نيست كه روشهاي پيچيده و روشهايي كه وقت زيادي براي اجراي آنها نياز است هميشه سودمندترين اطلاعات را ارائه </a:t>
            </a:r>
            <a:r>
              <a:rPr lang="fa-IR" sz="3200" dirty="0" smtClean="0">
                <a:cs typeface="B Nazanin" panose="00000400000000000000" pitchFamily="2" charset="-78"/>
              </a:rPr>
              <a:t>مي‌كنند. در اسلایدهای بعدی برخي </a:t>
            </a:r>
            <a:r>
              <a:rPr lang="fa-IR" sz="3200" dirty="0">
                <a:cs typeface="B Nazanin" panose="00000400000000000000" pitchFamily="2" charset="-78"/>
              </a:rPr>
              <a:t>از نقاط قوت و ضعف رويكردهاي: خصيصه‌اي، رفتاري و مبتني بر نتايج در ارزيابي عملكرد </a:t>
            </a:r>
            <a:r>
              <a:rPr lang="fa-IR" sz="3200" dirty="0" smtClean="0">
                <a:cs typeface="B Nazanin" panose="00000400000000000000" pitchFamily="2" charset="-78"/>
              </a:rPr>
              <a:t>کارکنان ارائه شده </a:t>
            </a:r>
            <a:r>
              <a:rPr lang="fa-IR" sz="3200" dirty="0">
                <a:cs typeface="B Nazanin" panose="00000400000000000000" pitchFamily="2" charset="-78"/>
              </a:rPr>
              <a:t>است.</a:t>
            </a:r>
            <a:endParaRPr lang="en-US" sz="3200" dirty="0"/>
          </a:p>
          <a:p>
            <a:pPr algn="just" rtl="1"/>
            <a:endParaRPr lang="en-US" sz="3200" dirty="0"/>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56</a:t>
            </a:fld>
            <a:endParaRPr lang="en-US" dirty="0"/>
          </a:p>
        </p:txBody>
      </p:sp>
    </p:spTree>
    <p:extLst>
      <p:ext uri="{BB962C8B-B14F-4D97-AF65-F5344CB8AC3E}">
        <p14:creationId xmlns:p14="http://schemas.microsoft.com/office/powerpoint/2010/main" val="36157150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55817785"/>
              </p:ext>
            </p:extLst>
          </p:nvPr>
        </p:nvGraphicFramePr>
        <p:xfrm>
          <a:off x="1215297" y="587619"/>
          <a:ext cx="10058400" cy="4882896"/>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xmlns="" val="3723169673"/>
                    </a:ext>
                  </a:extLst>
                </a:gridCol>
                <a:gridCol w="3352800">
                  <a:extLst>
                    <a:ext uri="{9D8B030D-6E8A-4147-A177-3AD203B41FA5}">
                      <a16:colId xmlns:a16="http://schemas.microsoft.com/office/drawing/2014/main" xmlns="" val="1468076925"/>
                    </a:ext>
                  </a:extLst>
                </a:gridCol>
                <a:gridCol w="3352800">
                  <a:extLst>
                    <a:ext uri="{9D8B030D-6E8A-4147-A177-3AD203B41FA5}">
                      <a16:colId xmlns:a16="http://schemas.microsoft.com/office/drawing/2014/main" xmlns="" val="656164529"/>
                    </a:ext>
                  </a:extLst>
                </a:gridCol>
              </a:tblGrid>
              <a:tr h="370840">
                <a:tc>
                  <a:txBody>
                    <a:bodyPr/>
                    <a:lstStyle/>
                    <a:p>
                      <a:pPr algn="ctr"/>
                      <a:r>
                        <a:rPr lang="fa-IR" sz="2400" dirty="0" smtClean="0">
                          <a:cs typeface="B Nazanin" panose="00000400000000000000" pitchFamily="2" charset="-78"/>
                        </a:rPr>
                        <a:t>معایب</a:t>
                      </a:r>
                      <a:endParaRPr lang="en-US" sz="2400" dirty="0">
                        <a:cs typeface="B Nazanin" panose="00000400000000000000" pitchFamily="2" charset="-78"/>
                      </a:endParaRPr>
                    </a:p>
                  </a:txBody>
                  <a:tcPr/>
                </a:tc>
                <a:tc>
                  <a:txBody>
                    <a:bodyPr/>
                    <a:lstStyle/>
                    <a:p>
                      <a:pPr algn="ctr"/>
                      <a:r>
                        <a:rPr lang="fa-IR" sz="2400" dirty="0" smtClean="0">
                          <a:cs typeface="B Nazanin" panose="00000400000000000000" pitchFamily="2" charset="-78"/>
                        </a:rPr>
                        <a:t>مزایا</a:t>
                      </a:r>
                      <a:endParaRPr lang="en-US" sz="2400" dirty="0">
                        <a:cs typeface="B Nazanin" panose="00000400000000000000" pitchFamily="2" charset="-78"/>
                      </a:endParaRPr>
                    </a:p>
                  </a:txBody>
                  <a:tcPr/>
                </a:tc>
                <a:tc>
                  <a:txBody>
                    <a:bodyPr/>
                    <a:lstStyle/>
                    <a:p>
                      <a:pPr algn="ctr"/>
                      <a:r>
                        <a:rPr lang="fa-IR" sz="2400" dirty="0" smtClean="0">
                          <a:cs typeface="B Nazanin" panose="00000400000000000000" pitchFamily="2" charset="-78"/>
                        </a:rPr>
                        <a:t>نوع</a:t>
                      </a:r>
                      <a:r>
                        <a:rPr lang="fa-IR" sz="2400" baseline="0" dirty="0" smtClean="0">
                          <a:cs typeface="B Nazanin" panose="00000400000000000000" pitchFamily="2" charset="-78"/>
                        </a:rPr>
                        <a:t> روش</a:t>
                      </a:r>
                      <a:endParaRPr lang="en-US" sz="2400" dirty="0">
                        <a:cs typeface="B Nazanin" panose="00000400000000000000" pitchFamily="2" charset="-78"/>
                      </a:endParaRPr>
                    </a:p>
                  </a:txBody>
                  <a:tcPr/>
                </a:tc>
                <a:extLst>
                  <a:ext uri="{0D108BD9-81ED-4DB2-BD59-A6C34878D82A}">
                    <a16:rowId xmlns:a16="http://schemas.microsoft.com/office/drawing/2014/main" xmlns="" val="374945558"/>
                  </a:ext>
                </a:extLst>
              </a:tr>
              <a:tr h="370840">
                <a:tc>
                  <a:txBody>
                    <a:bodyPr/>
                    <a:lstStyle/>
                    <a:p>
                      <a:pPr marL="0" marR="0" algn="just" rtl="1">
                        <a:lnSpc>
                          <a:spcPct val="120000"/>
                        </a:lnSpc>
                        <a:spcBef>
                          <a:spcPts val="0"/>
                        </a:spcBef>
                        <a:spcAft>
                          <a:spcPts val="0"/>
                        </a:spcAft>
                      </a:pPr>
                      <a:r>
                        <a:rPr lang="fa-IR" sz="2400" b="1" spc="-30" dirty="0" smtClean="0">
                          <a:effectLst/>
                          <a:cs typeface="B Nazanin" panose="00000400000000000000" pitchFamily="2" charset="-78"/>
                        </a:rPr>
                        <a:t>1- خطاي درجه‌بندي بالقوه بالايي دارد.</a:t>
                      </a:r>
                      <a:endParaRPr lang="en-US" sz="2400" b="1" dirty="0" smtClean="0">
                        <a:effectLst/>
                        <a:cs typeface="B Nazanin" panose="00000400000000000000" pitchFamily="2" charset="-78"/>
                      </a:endParaRPr>
                    </a:p>
                    <a:p>
                      <a:pPr marL="0" marR="0" algn="just" rtl="1">
                        <a:lnSpc>
                          <a:spcPct val="120000"/>
                        </a:lnSpc>
                        <a:spcBef>
                          <a:spcPts val="0"/>
                        </a:spcBef>
                        <a:spcAft>
                          <a:spcPts val="0"/>
                        </a:spcAft>
                      </a:pPr>
                      <a:r>
                        <a:rPr lang="fa-IR" sz="2400" b="1" spc="-30" dirty="0" smtClean="0">
                          <a:effectLst/>
                          <a:cs typeface="B Nazanin" panose="00000400000000000000" pitchFamily="2" charset="-78"/>
                        </a:rPr>
                        <a:t>2- براي مشاوره با كاركنان مفيد نيست.</a:t>
                      </a:r>
                      <a:endParaRPr lang="en-US" sz="2400" b="1" dirty="0" smtClean="0">
                        <a:effectLst/>
                        <a:cs typeface="B Nazanin" panose="00000400000000000000" pitchFamily="2" charset="-78"/>
                      </a:endParaRPr>
                    </a:p>
                    <a:p>
                      <a:pPr marL="0" marR="0" algn="just" rtl="1">
                        <a:lnSpc>
                          <a:spcPct val="120000"/>
                        </a:lnSpc>
                        <a:spcBef>
                          <a:spcPts val="0"/>
                        </a:spcBef>
                        <a:spcAft>
                          <a:spcPts val="0"/>
                        </a:spcAft>
                      </a:pPr>
                      <a:r>
                        <a:rPr lang="fa-IR" sz="2400" b="1" spc="-30" dirty="0" smtClean="0">
                          <a:effectLst/>
                          <a:cs typeface="B Nazanin" panose="00000400000000000000" pitchFamily="2" charset="-78"/>
                        </a:rPr>
                        <a:t>3- براي تخصيص پاداش مفيد نيست.</a:t>
                      </a:r>
                      <a:endParaRPr lang="en-US" sz="2400" b="1" dirty="0" smtClean="0">
                        <a:effectLst/>
                        <a:cs typeface="B Nazanin" panose="00000400000000000000" pitchFamily="2" charset="-78"/>
                      </a:endParaRPr>
                    </a:p>
                    <a:p>
                      <a:pPr marL="0" marR="0" algn="just" rtl="1">
                        <a:lnSpc>
                          <a:spcPct val="120000"/>
                        </a:lnSpc>
                        <a:spcBef>
                          <a:spcPts val="0"/>
                        </a:spcBef>
                        <a:spcAft>
                          <a:spcPts val="0"/>
                        </a:spcAft>
                      </a:pPr>
                      <a:r>
                        <a:rPr lang="fa-IR" sz="2400" b="1" spc="-30" dirty="0" smtClean="0">
                          <a:effectLst/>
                          <a:cs typeface="B Nazanin" panose="00000400000000000000" pitchFamily="2" charset="-78"/>
                        </a:rPr>
                        <a:t>4- براي تصميم‌گيري در خصوص ارتقاء مفيد نيست</a:t>
                      </a:r>
                      <a:endParaRPr lang="en-US" sz="2400" b="1" dirty="0" smtClean="0">
                        <a:effectLst/>
                        <a:latin typeface="Times New Roman" panose="02020603050405020304" pitchFamily="18" charset="0"/>
                        <a:ea typeface="Times New Roman" panose="02020603050405020304" pitchFamily="18" charset="0"/>
                        <a:cs typeface="B Nazanin" panose="00000400000000000000" pitchFamily="2" charset="-78"/>
                      </a:endParaRPr>
                    </a:p>
                    <a:p>
                      <a:pPr algn="just"/>
                      <a:endParaRPr lang="en-US" sz="2400" dirty="0">
                        <a:cs typeface="B Nazanin" panose="00000400000000000000" pitchFamily="2" charset="-78"/>
                      </a:endParaRPr>
                    </a:p>
                  </a:txBody>
                  <a:tcPr/>
                </a:tc>
                <a:tc>
                  <a:txBody>
                    <a:bodyPr/>
                    <a:lstStyle/>
                    <a:p>
                      <a:pPr marL="0" marR="0" algn="just" rtl="1">
                        <a:lnSpc>
                          <a:spcPct val="120000"/>
                        </a:lnSpc>
                        <a:spcBef>
                          <a:spcPts val="0"/>
                        </a:spcBef>
                        <a:spcAft>
                          <a:spcPts val="0"/>
                        </a:spcAft>
                      </a:pPr>
                      <a:r>
                        <a:rPr lang="fa-IR" sz="2400" b="1" spc="-30" dirty="0" smtClean="0">
                          <a:effectLst/>
                          <a:cs typeface="B Nazanin" panose="00000400000000000000" pitchFamily="2" charset="-78"/>
                        </a:rPr>
                        <a:t>1- طراحي آنها كم خرج است.</a:t>
                      </a:r>
                      <a:endParaRPr lang="en-US" sz="2400" b="1" dirty="0" smtClean="0">
                        <a:effectLst/>
                        <a:cs typeface="B Nazanin" panose="00000400000000000000" pitchFamily="2" charset="-78"/>
                      </a:endParaRPr>
                    </a:p>
                    <a:p>
                      <a:pPr marL="0" marR="0" algn="just" rtl="1">
                        <a:lnSpc>
                          <a:spcPct val="120000"/>
                        </a:lnSpc>
                        <a:spcBef>
                          <a:spcPts val="0"/>
                        </a:spcBef>
                        <a:spcAft>
                          <a:spcPts val="0"/>
                        </a:spcAft>
                      </a:pPr>
                      <a:r>
                        <a:rPr lang="fa-IR" sz="2400" b="1" spc="-30" dirty="0" smtClean="0">
                          <a:effectLst/>
                          <a:cs typeface="B Nazanin" panose="00000400000000000000" pitchFamily="2" charset="-78"/>
                        </a:rPr>
                        <a:t>2- ابعاد معني داري را بكار مي‌برند.</a:t>
                      </a:r>
                      <a:endParaRPr lang="en-US" sz="2400" b="1" dirty="0" smtClean="0">
                        <a:effectLst/>
                        <a:cs typeface="B Nazanin" panose="00000400000000000000" pitchFamily="2" charset="-78"/>
                      </a:endParaRPr>
                    </a:p>
                    <a:p>
                      <a:pPr marL="0" marR="0" algn="just" rtl="1">
                        <a:lnSpc>
                          <a:spcPct val="120000"/>
                        </a:lnSpc>
                        <a:spcBef>
                          <a:spcPts val="0"/>
                        </a:spcBef>
                        <a:spcAft>
                          <a:spcPts val="0"/>
                        </a:spcAft>
                      </a:pPr>
                      <a:r>
                        <a:rPr lang="fa-IR" sz="2400" b="1" spc="-30" dirty="0" smtClean="0">
                          <a:effectLst/>
                          <a:cs typeface="B Nazanin" panose="00000400000000000000" pitchFamily="2" charset="-78"/>
                        </a:rPr>
                        <a:t>3- طريقه بكارگيري آنها آسان است.</a:t>
                      </a:r>
                      <a:endParaRPr lang="en-US" sz="2400" b="1" dirty="0" smtClean="0">
                        <a:effectLst/>
                        <a:latin typeface="Times New Roman" panose="02020603050405020304" pitchFamily="18" charset="0"/>
                        <a:ea typeface="Times New Roman" panose="02020603050405020304" pitchFamily="18" charset="0"/>
                        <a:cs typeface="B Nazanin" panose="00000400000000000000" pitchFamily="2" charset="-78"/>
                      </a:endParaRPr>
                    </a:p>
                    <a:p>
                      <a:pPr algn="just"/>
                      <a:endParaRPr lang="en-US" sz="2400" dirty="0">
                        <a:cs typeface="B Nazanin" panose="00000400000000000000" pitchFamily="2" charset="-78"/>
                      </a:endParaRPr>
                    </a:p>
                  </a:txBody>
                  <a:tcPr/>
                </a:tc>
                <a:tc>
                  <a:txBody>
                    <a:bodyPr/>
                    <a:lstStyle/>
                    <a:p>
                      <a:pPr marL="0" marR="0" algn="just" rtl="1">
                        <a:lnSpc>
                          <a:spcPct val="120000"/>
                        </a:lnSpc>
                        <a:spcBef>
                          <a:spcPts val="0"/>
                        </a:spcBef>
                        <a:spcAft>
                          <a:spcPts val="0"/>
                        </a:spcAft>
                      </a:pPr>
                      <a:r>
                        <a:rPr lang="fa-IR" sz="2400" b="1" spc="-30" dirty="0" smtClean="0">
                          <a:effectLst/>
                          <a:cs typeface="B Nazanin" panose="00000400000000000000" pitchFamily="2" charset="-78"/>
                        </a:rPr>
                        <a:t> </a:t>
                      </a:r>
                      <a:endParaRPr lang="en-US" sz="2400" b="1" dirty="0" smtClean="0">
                        <a:effectLst/>
                        <a:cs typeface="B Nazanin" panose="00000400000000000000" pitchFamily="2" charset="-78"/>
                      </a:endParaRPr>
                    </a:p>
                    <a:p>
                      <a:pPr marL="0" marR="0" algn="just" rtl="1">
                        <a:lnSpc>
                          <a:spcPct val="120000"/>
                        </a:lnSpc>
                        <a:spcBef>
                          <a:spcPts val="0"/>
                        </a:spcBef>
                        <a:spcAft>
                          <a:spcPts val="0"/>
                        </a:spcAft>
                      </a:pPr>
                      <a:r>
                        <a:rPr lang="fa-IR" sz="2400" b="1" spc="-30" dirty="0" smtClean="0">
                          <a:effectLst/>
                          <a:cs typeface="B Nazanin" panose="00000400000000000000" pitchFamily="2" charset="-78"/>
                        </a:rPr>
                        <a:t>روشهاي خصيصه‌اي</a:t>
                      </a:r>
                      <a:endParaRPr lang="en-US" sz="2400" b="1" dirty="0" smtClean="0">
                        <a:effectLst/>
                        <a:latin typeface="Times New Roman" panose="02020603050405020304" pitchFamily="18" charset="0"/>
                        <a:ea typeface="Times New Roman" panose="02020603050405020304" pitchFamily="18" charset="0"/>
                        <a:cs typeface="B Nazanin" panose="00000400000000000000" pitchFamily="2" charset="-78"/>
                      </a:endParaRPr>
                    </a:p>
                    <a:p>
                      <a:pPr algn="just"/>
                      <a:endParaRPr lang="en-US" sz="2400" dirty="0">
                        <a:cs typeface="B Nazanin" panose="00000400000000000000" pitchFamily="2" charset="-78"/>
                      </a:endParaRPr>
                    </a:p>
                  </a:txBody>
                  <a:tcPr/>
                </a:tc>
                <a:extLst>
                  <a:ext uri="{0D108BD9-81ED-4DB2-BD59-A6C34878D82A}">
                    <a16:rowId xmlns:a16="http://schemas.microsoft.com/office/drawing/2014/main" xmlns="" val="1525875340"/>
                  </a:ext>
                </a:extLst>
              </a:tr>
              <a:tr h="370840">
                <a:tc gridSpan="3">
                  <a:txBody>
                    <a:bodyPr/>
                    <a:lstStyle/>
                    <a:p>
                      <a:pPr algn="ctr"/>
                      <a:endParaRPr lang="en-US" sz="2400" dirty="0">
                        <a:cs typeface="B Nazanin" panose="00000400000000000000" pitchFamily="2" charset="-78"/>
                      </a:endParaRPr>
                    </a:p>
                  </a:txBody>
                  <a:tcPr/>
                </a:tc>
                <a:tc hMerge="1">
                  <a:txBody>
                    <a:bodyPr/>
                    <a:lstStyle/>
                    <a:p>
                      <a:pPr algn="ctr"/>
                      <a:endParaRPr lang="en-US" sz="2400" dirty="0">
                        <a:cs typeface="B Nazanin" panose="00000400000000000000" pitchFamily="2" charset="-78"/>
                      </a:endParaRPr>
                    </a:p>
                  </a:txBody>
                  <a:tcPr/>
                </a:tc>
                <a:tc hMerge="1">
                  <a:txBody>
                    <a:bodyPr/>
                    <a:lstStyle/>
                    <a:p>
                      <a:pPr algn="ctr"/>
                      <a:endParaRPr lang="en-US" sz="2400" dirty="0">
                        <a:cs typeface="B Nazanin" panose="00000400000000000000" pitchFamily="2" charset="-78"/>
                      </a:endParaRPr>
                    </a:p>
                  </a:txBody>
                  <a:tcPr/>
                </a:tc>
                <a:extLst>
                  <a:ext uri="{0D108BD9-81ED-4DB2-BD59-A6C34878D82A}">
                    <a16:rowId xmlns:a16="http://schemas.microsoft.com/office/drawing/2014/main" xmlns="" val="716285235"/>
                  </a:ext>
                </a:extLst>
              </a:tr>
            </a:tbl>
          </a:graphicData>
        </a:graphic>
      </p:graphicFrame>
      <p:sp>
        <p:nvSpPr>
          <p:cNvPr id="5" name="Footer Placeholder 4"/>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57</a:t>
            </a:fld>
            <a:endParaRPr lang="en-US" dirty="0"/>
          </a:p>
        </p:txBody>
      </p:sp>
    </p:spTree>
    <p:extLst>
      <p:ext uri="{BB962C8B-B14F-4D97-AF65-F5344CB8AC3E}">
        <p14:creationId xmlns:p14="http://schemas.microsoft.com/office/powerpoint/2010/main" val="6325263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58359805"/>
              </p:ext>
            </p:extLst>
          </p:nvPr>
        </p:nvGraphicFramePr>
        <p:xfrm>
          <a:off x="699248" y="946729"/>
          <a:ext cx="10553253" cy="4840939"/>
        </p:xfrm>
        <a:graphic>
          <a:graphicData uri="http://schemas.openxmlformats.org/drawingml/2006/table">
            <a:tbl>
              <a:tblPr firstRow="1" bandRow="1">
                <a:tableStyleId>{5C22544A-7EE6-4342-B048-85BDC9FD1C3A}</a:tableStyleId>
              </a:tblPr>
              <a:tblGrid>
                <a:gridCol w="3517751">
                  <a:extLst>
                    <a:ext uri="{9D8B030D-6E8A-4147-A177-3AD203B41FA5}">
                      <a16:colId xmlns:a16="http://schemas.microsoft.com/office/drawing/2014/main" xmlns="" val="636417910"/>
                    </a:ext>
                  </a:extLst>
                </a:gridCol>
                <a:gridCol w="3517751">
                  <a:extLst>
                    <a:ext uri="{9D8B030D-6E8A-4147-A177-3AD203B41FA5}">
                      <a16:colId xmlns:a16="http://schemas.microsoft.com/office/drawing/2014/main" xmlns="" val="2851175378"/>
                    </a:ext>
                  </a:extLst>
                </a:gridCol>
                <a:gridCol w="3517751">
                  <a:extLst>
                    <a:ext uri="{9D8B030D-6E8A-4147-A177-3AD203B41FA5}">
                      <a16:colId xmlns:a16="http://schemas.microsoft.com/office/drawing/2014/main" xmlns="" val="1189109647"/>
                    </a:ext>
                  </a:extLst>
                </a:gridCol>
              </a:tblGrid>
              <a:tr h="652008">
                <a:tc>
                  <a:txBody>
                    <a:bodyPr/>
                    <a:lstStyle/>
                    <a:p>
                      <a:pPr algn="ctr"/>
                      <a:r>
                        <a:rPr lang="fa-IR" sz="2400" dirty="0" smtClean="0">
                          <a:cs typeface="B Titr" panose="00000700000000000000" pitchFamily="2" charset="-78"/>
                        </a:rPr>
                        <a:t>معایب</a:t>
                      </a:r>
                      <a:endParaRPr lang="en-US" sz="2400" dirty="0">
                        <a:cs typeface="B Titr" panose="00000700000000000000" pitchFamily="2" charset="-78"/>
                      </a:endParaRPr>
                    </a:p>
                  </a:txBody>
                  <a:tcPr/>
                </a:tc>
                <a:tc>
                  <a:txBody>
                    <a:bodyPr/>
                    <a:lstStyle/>
                    <a:p>
                      <a:pPr algn="ctr"/>
                      <a:r>
                        <a:rPr lang="fa-IR" sz="2400" dirty="0" smtClean="0">
                          <a:cs typeface="B Titr" panose="00000700000000000000" pitchFamily="2" charset="-78"/>
                        </a:rPr>
                        <a:t>مزایا </a:t>
                      </a:r>
                      <a:endParaRPr lang="en-US" sz="2400" dirty="0">
                        <a:cs typeface="B Titr" panose="00000700000000000000" pitchFamily="2" charset="-78"/>
                      </a:endParaRPr>
                    </a:p>
                  </a:txBody>
                  <a:tcPr/>
                </a:tc>
                <a:tc>
                  <a:txBody>
                    <a:bodyPr/>
                    <a:lstStyle/>
                    <a:p>
                      <a:pPr algn="ctr"/>
                      <a:r>
                        <a:rPr lang="fa-IR" sz="2400" dirty="0" smtClean="0">
                          <a:cs typeface="B Titr" panose="00000700000000000000" pitchFamily="2" charset="-78"/>
                        </a:rPr>
                        <a:t>نوع روش</a:t>
                      </a:r>
                      <a:endParaRPr lang="en-US" sz="2400" dirty="0">
                        <a:cs typeface="B Titr" panose="00000700000000000000" pitchFamily="2" charset="-78"/>
                      </a:endParaRPr>
                    </a:p>
                  </a:txBody>
                  <a:tcPr/>
                </a:tc>
                <a:extLst>
                  <a:ext uri="{0D108BD9-81ED-4DB2-BD59-A6C34878D82A}">
                    <a16:rowId xmlns:a16="http://schemas.microsoft.com/office/drawing/2014/main" xmlns="" val="3962423012"/>
                  </a:ext>
                </a:extLst>
              </a:tr>
              <a:tr h="3536923">
                <a:tc>
                  <a:txBody>
                    <a:bodyPr/>
                    <a:lstStyle/>
                    <a:p>
                      <a:pPr marL="0" marR="0" algn="just" rtl="1">
                        <a:lnSpc>
                          <a:spcPct val="120000"/>
                        </a:lnSpc>
                        <a:spcBef>
                          <a:spcPts val="0"/>
                        </a:spcBef>
                        <a:spcAft>
                          <a:spcPts val="0"/>
                        </a:spcAft>
                      </a:pPr>
                      <a:r>
                        <a:rPr lang="fa-IR" sz="2400" b="1" spc="-30" dirty="0" smtClean="0">
                          <a:effectLst/>
                          <a:cs typeface="B Nazanin" panose="00000400000000000000" pitchFamily="2" charset="-78"/>
                        </a:rPr>
                        <a:t>1- طراحي و بكارگيري آن وقت گير است.</a:t>
                      </a:r>
                      <a:endParaRPr lang="en-US" sz="2400" b="1" dirty="0" smtClean="0">
                        <a:effectLst/>
                        <a:cs typeface="B Nazanin" panose="00000400000000000000" pitchFamily="2" charset="-78"/>
                      </a:endParaRPr>
                    </a:p>
                    <a:p>
                      <a:pPr marL="0" marR="0" algn="just" rtl="1">
                        <a:lnSpc>
                          <a:spcPct val="120000"/>
                        </a:lnSpc>
                        <a:spcBef>
                          <a:spcPts val="0"/>
                        </a:spcBef>
                        <a:spcAft>
                          <a:spcPts val="0"/>
                        </a:spcAft>
                      </a:pPr>
                      <a:r>
                        <a:rPr lang="fa-IR" sz="2400" b="1" spc="-30" dirty="0" smtClean="0">
                          <a:effectLst/>
                          <a:cs typeface="B Nazanin" panose="00000400000000000000" pitchFamily="2" charset="-78"/>
                        </a:rPr>
                        <a:t>2- طراحي و تدوين آن هزينه بر است.</a:t>
                      </a:r>
                      <a:endParaRPr lang="en-US" sz="2400" b="1" dirty="0" smtClean="0">
                        <a:effectLst/>
                        <a:cs typeface="B Nazanin" panose="00000400000000000000" pitchFamily="2" charset="-78"/>
                      </a:endParaRPr>
                    </a:p>
                    <a:p>
                      <a:pPr marL="0" marR="0" algn="just" rtl="1">
                        <a:lnSpc>
                          <a:spcPct val="120000"/>
                        </a:lnSpc>
                        <a:spcBef>
                          <a:spcPts val="0"/>
                        </a:spcBef>
                        <a:spcAft>
                          <a:spcPts val="0"/>
                        </a:spcAft>
                      </a:pPr>
                      <a:r>
                        <a:rPr lang="fa-IR" sz="2400" b="1" spc="-30" dirty="0" smtClean="0">
                          <a:effectLst/>
                          <a:cs typeface="B Nazanin" panose="00000400000000000000" pitchFamily="2" charset="-78"/>
                        </a:rPr>
                        <a:t>3- امكان خطاي درجه‌بندي وجود دارد.</a:t>
                      </a:r>
                      <a:endParaRPr lang="en-US" sz="2400" b="1" dirty="0" smtClean="0">
                        <a:effectLst/>
                        <a:latin typeface="Times New Roman" panose="02020603050405020304" pitchFamily="18" charset="0"/>
                        <a:ea typeface="Times New Roman" panose="02020603050405020304" pitchFamily="18" charset="0"/>
                        <a:cs typeface="B Nazanin" panose="00000400000000000000" pitchFamily="2" charset="-78"/>
                      </a:endParaRPr>
                    </a:p>
                    <a:p>
                      <a:pPr algn="just" rtl="1"/>
                      <a:endParaRPr lang="en-US" sz="2400" dirty="0"/>
                    </a:p>
                  </a:txBody>
                  <a:tcPr/>
                </a:tc>
                <a:tc>
                  <a:txBody>
                    <a:bodyPr/>
                    <a:lstStyle/>
                    <a:p>
                      <a:pPr marL="0" marR="0" algn="just" rtl="1">
                        <a:lnSpc>
                          <a:spcPct val="120000"/>
                        </a:lnSpc>
                        <a:spcBef>
                          <a:spcPts val="0"/>
                        </a:spcBef>
                        <a:spcAft>
                          <a:spcPts val="0"/>
                        </a:spcAft>
                      </a:pPr>
                      <a:r>
                        <a:rPr lang="fa-IR" sz="2400" b="1" spc="-30" dirty="0" smtClean="0">
                          <a:effectLst/>
                          <a:cs typeface="B Nazanin" panose="00000400000000000000" pitchFamily="2" charset="-78"/>
                        </a:rPr>
                        <a:t>1- ابعاد عملكردي ويژه‌اي را بكار مي‌گيرند.</a:t>
                      </a:r>
                      <a:endParaRPr lang="en-US" sz="2400" b="1" dirty="0" smtClean="0">
                        <a:effectLst/>
                        <a:cs typeface="B Nazanin" panose="00000400000000000000" pitchFamily="2" charset="-78"/>
                      </a:endParaRPr>
                    </a:p>
                    <a:p>
                      <a:pPr marL="0" marR="0" algn="just" rtl="1">
                        <a:lnSpc>
                          <a:spcPct val="120000"/>
                        </a:lnSpc>
                        <a:spcBef>
                          <a:spcPts val="0"/>
                        </a:spcBef>
                        <a:spcAft>
                          <a:spcPts val="0"/>
                        </a:spcAft>
                      </a:pPr>
                      <a:r>
                        <a:rPr lang="fa-IR" sz="2400" b="1" spc="-30" dirty="0" smtClean="0">
                          <a:effectLst/>
                          <a:cs typeface="B Nazanin" panose="00000400000000000000" pitchFamily="2" charset="-78"/>
                        </a:rPr>
                        <a:t>2- قابل پذيرش كاركنان و رؤسا است.</a:t>
                      </a:r>
                      <a:endParaRPr lang="en-US" sz="2400" b="1" dirty="0" smtClean="0">
                        <a:effectLst/>
                        <a:cs typeface="B Nazanin" panose="00000400000000000000" pitchFamily="2" charset="-78"/>
                      </a:endParaRPr>
                    </a:p>
                    <a:p>
                      <a:pPr marL="0" marR="0" algn="just" rtl="1">
                        <a:lnSpc>
                          <a:spcPct val="120000"/>
                        </a:lnSpc>
                        <a:spcBef>
                          <a:spcPts val="0"/>
                        </a:spcBef>
                        <a:spcAft>
                          <a:spcPts val="0"/>
                        </a:spcAft>
                      </a:pPr>
                      <a:r>
                        <a:rPr lang="fa-IR" sz="2400" b="1" spc="-30" dirty="0" smtClean="0">
                          <a:effectLst/>
                          <a:cs typeface="B Nazanin" panose="00000400000000000000" pitchFamily="2" charset="-78"/>
                        </a:rPr>
                        <a:t>3- براي ارائه بازخورد مفيد است.</a:t>
                      </a:r>
                      <a:endParaRPr lang="en-US" sz="2400" b="1" dirty="0" smtClean="0">
                        <a:effectLst/>
                        <a:cs typeface="B Nazanin" panose="00000400000000000000" pitchFamily="2" charset="-78"/>
                      </a:endParaRPr>
                    </a:p>
                    <a:p>
                      <a:pPr marL="0" marR="0" algn="just" rtl="1">
                        <a:lnSpc>
                          <a:spcPct val="120000"/>
                        </a:lnSpc>
                        <a:spcBef>
                          <a:spcPts val="0"/>
                        </a:spcBef>
                        <a:spcAft>
                          <a:spcPts val="0"/>
                        </a:spcAft>
                      </a:pPr>
                      <a:r>
                        <a:rPr lang="fa-IR" sz="2400" b="1" spc="-30" dirty="0" smtClean="0">
                          <a:effectLst/>
                          <a:cs typeface="B Nazanin" panose="00000400000000000000" pitchFamily="2" charset="-78"/>
                        </a:rPr>
                        <a:t>4- براي تصميم‌‌گيري در مورد پاداش و ارتقاء مفيد است.</a:t>
                      </a:r>
                      <a:endParaRPr lang="en-US" sz="2400" b="1" dirty="0" smtClean="0">
                        <a:effectLst/>
                        <a:latin typeface="Times New Roman" panose="02020603050405020304" pitchFamily="18" charset="0"/>
                        <a:ea typeface="Times New Roman" panose="02020603050405020304" pitchFamily="18" charset="0"/>
                        <a:cs typeface="B Nazanin" panose="00000400000000000000" pitchFamily="2" charset="-78"/>
                      </a:endParaRPr>
                    </a:p>
                    <a:p>
                      <a:pPr algn="just" rtl="1"/>
                      <a:endParaRPr lang="en-US" sz="2400" dirty="0"/>
                    </a:p>
                  </a:txBody>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fa-IR" sz="2400" b="1" spc="-30" dirty="0" smtClean="0">
                          <a:effectLst/>
                          <a:cs typeface="B Nazanin" panose="00000400000000000000" pitchFamily="2" charset="-78"/>
                        </a:rPr>
                        <a:t>روشهاي رفتاري</a:t>
                      </a:r>
                      <a:endParaRPr lang="en-US" sz="2400" b="1" dirty="0" smtClean="0">
                        <a:effectLst/>
                        <a:latin typeface="Times New Roman" panose="02020603050405020304" pitchFamily="18" charset="0"/>
                        <a:ea typeface="Times New Roman" panose="02020603050405020304" pitchFamily="18" charset="0"/>
                        <a:cs typeface="B Nazanin" panose="00000400000000000000" pitchFamily="2" charset="-78"/>
                      </a:endParaRPr>
                    </a:p>
                    <a:p>
                      <a:pPr algn="just" rtl="1"/>
                      <a:endParaRPr lang="en-US" sz="2400" dirty="0"/>
                    </a:p>
                  </a:txBody>
                  <a:tcPr/>
                </a:tc>
                <a:extLst>
                  <a:ext uri="{0D108BD9-81ED-4DB2-BD59-A6C34878D82A}">
                    <a16:rowId xmlns:a16="http://schemas.microsoft.com/office/drawing/2014/main" xmlns="" val="2392628275"/>
                  </a:ext>
                </a:extLst>
              </a:tr>
              <a:tr h="652008">
                <a:tc>
                  <a:txBody>
                    <a:bodyPr/>
                    <a:lstStyle/>
                    <a:p>
                      <a:pPr algn="ctr"/>
                      <a:endParaRPr lang="en-US"/>
                    </a:p>
                  </a:txBody>
                  <a:tcPr/>
                </a:tc>
                <a:tc>
                  <a:txBody>
                    <a:bodyPr/>
                    <a:lstStyle/>
                    <a:p>
                      <a:pPr algn="ctr"/>
                      <a:endParaRPr lang="en-US"/>
                    </a:p>
                  </a:txBody>
                  <a:tcPr/>
                </a:tc>
                <a:tc>
                  <a:txBody>
                    <a:bodyPr/>
                    <a:lstStyle/>
                    <a:p>
                      <a:pPr algn="ctr"/>
                      <a:endParaRPr lang="en-US" dirty="0"/>
                    </a:p>
                  </a:txBody>
                  <a:tcPr/>
                </a:tc>
                <a:extLst>
                  <a:ext uri="{0D108BD9-81ED-4DB2-BD59-A6C34878D82A}">
                    <a16:rowId xmlns:a16="http://schemas.microsoft.com/office/drawing/2014/main" xmlns="" val="85429301"/>
                  </a:ext>
                </a:extLst>
              </a:tr>
            </a:tbl>
          </a:graphicData>
        </a:graphic>
      </p:graphicFrame>
      <p:sp>
        <p:nvSpPr>
          <p:cNvPr id="6" name="Footer Placeholder 5"/>
          <p:cNvSpPr>
            <a:spLocks noGrp="1"/>
          </p:cNvSpPr>
          <p:nvPr>
            <p:ph type="ftr" sz="quarter" idx="11"/>
          </p:nvPr>
        </p:nvSpPr>
        <p:spPr/>
        <p:txBody>
          <a:bodyPr/>
          <a:lstStyle/>
          <a:p>
            <a:r>
              <a:rPr lang="fa-IR" dirty="0" smtClean="0"/>
              <a:t>مدیریت نظارت، ارزیابی و تضمین کیفیت دانشگاه محقق اردبیلی</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58</a:t>
            </a:fld>
            <a:endParaRPr lang="en-US" dirty="0"/>
          </a:p>
        </p:txBody>
      </p:sp>
    </p:spTree>
    <p:extLst>
      <p:ext uri="{BB962C8B-B14F-4D97-AF65-F5344CB8AC3E}">
        <p14:creationId xmlns:p14="http://schemas.microsoft.com/office/powerpoint/2010/main" val="242596186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36147004"/>
              </p:ext>
            </p:extLst>
          </p:nvPr>
        </p:nvGraphicFramePr>
        <p:xfrm>
          <a:off x="838780" y="587618"/>
          <a:ext cx="10445997" cy="5156966"/>
        </p:xfrm>
        <a:graphic>
          <a:graphicData uri="http://schemas.openxmlformats.org/drawingml/2006/table">
            <a:tbl>
              <a:tblPr firstRow="1" bandRow="1">
                <a:tableStyleId>{5C22544A-7EE6-4342-B048-85BDC9FD1C3A}</a:tableStyleId>
              </a:tblPr>
              <a:tblGrid>
                <a:gridCol w="3481999">
                  <a:extLst>
                    <a:ext uri="{9D8B030D-6E8A-4147-A177-3AD203B41FA5}">
                      <a16:colId xmlns:a16="http://schemas.microsoft.com/office/drawing/2014/main" xmlns="" val="3172482412"/>
                    </a:ext>
                  </a:extLst>
                </a:gridCol>
                <a:gridCol w="3481999">
                  <a:extLst>
                    <a:ext uri="{9D8B030D-6E8A-4147-A177-3AD203B41FA5}">
                      <a16:colId xmlns:a16="http://schemas.microsoft.com/office/drawing/2014/main" xmlns="" val="199064004"/>
                    </a:ext>
                  </a:extLst>
                </a:gridCol>
                <a:gridCol w="3481999">
                  <a:extLst>
                    <a:ext uri="{9D8B030D-6E8A-4147-A177-3AD203B41FA5}">
                      <a16:colId xmlns:a16="http://schemas.microsoft.com/office/drawing/2014/main" xmlns="" val="3590442424"/>
                    </a:ext>
                  </a:extLst>
                </a:gridCol>
              </a:tblGrid>
              <a:tr h="431499">
                <a:tc>
                  <a:txBody>
                    <a:bodyPr/>
                    <a:lstStyle/>
                    <a:p>
                      <a:pPr algn="ctr"/>
                      <a:r>
                        <a:rPr lang="fa-IR" sz="2000" dirty="0" smtClean="0">
                          <a:cs typeface="B Titr" panose="00000700000000000000" pitchFamily="2" charset="-78"/>
                        </a:rPr>
                        <a:t>معایب</a:t>
                      </a:r>
                      <a:endParaRPr lang="en-US" sz="2000" dirty="0">
                        <a:cs typeface="B Titr" panose="00000700000000000000" pitchFamily="2" charset="-78"/>
                      </a:endParaRPr>
                    </a:p>
                  </a:txBody>
                  <a:tcPr/>
                </a:tc>
                <a:tc>
                  <a:txBody>
                    <a:bodyPr/>
                    <a:lstStyle/>
                    <a:p>
                      <a:pPr algn="ctr"/>
                      <a:r>
                        <a:rPr lang="fa-IR" sz="2000" dirty="0" smtClean="0">
                          <a:cs typeface="B Titr" panose="00000700000000000000" pitchFamily="2" charset="-78"/>
                        </a:rPr>
                        <a:t>مزایا</a:t>
                      </a:r>
                      <a:endParaRPr lang="en-US" sz="2000" dirty="0">
                        <a:cs typeface="B Titr" panose="00000700000000000000" pitchFamily="2" charset="-78"/>
                      </a:endParaRPr>
                    </a:p>
                  </a:txBody>
                  <a:tcPr/>
                </a:tc>
                <a:tc>
                  <a:txBody>
                    <a:bodyPr/>
                    <a:lstStyle/>
                    <a:p>
                      <a:pPr algn="ctr"/>
                      <a:r>
                        <a:rPr lang="fa-IR" sz="2000" dirty="0" smtClean="0">
                          <a:cs typeface="B Titr" panose="00000700000000000000" pitchFamily="2" charset="-78"/>
                        </a:rPr>
                        <a:t>نوع روش</a:t>
                      </a:r>
                      <a:endParaRPr lang="en-US" sz="2000" dirty="0">
                        <a:cs typeface="B Titr" panose="00000700000000000000" pitchFamily="2" charset="-78"/>
                      </a:endParaRPr>
                    </a:p>
                  </a:txBody>
                  <a:tcPr/>
                </a:tc>
                <a:extLst>
                  <a:ext uri="{0D108BD9-81ED-4DB2-BD59-A6C34878D82A}">
                    <a16:rowId xmlns:a16="http://schemas.microsoft.com/office/drawing/2014/main" xmlns="" val="1006471035"/>
                  </a:ext>
                </a:extLst>
              </a:tr>
              <a:tr h="4321628">
                <a:tc>
                  <a:txBody>
                    <a:bodyPr/>
                    <a:lstStyle/>
                    <a:p>
                      <a:pPr marL="0" marR="0" algn="just" rtl="1">
                        <a:lnSpc>
                          <a:spcPct val="120000"/>
                        </a:lnSpc>
                        <a:spcBef>
                          <a:spcPts val="0"/>
                        </a:spcBef>
                        <a:spcAft>
                          <a:spcPts val="0"/>
                        </a:spcAft>
                      </a:pPr>
                      <a:r>
                        <a:rPr lang="fa-IR" sz="2400" b="1" spc="-30" dirty="0" smtClean="0">
                          <a:effectLst/>
                          <a:cs typeface="B Nazanin" panose="00000400000000000000" pitchFamily="2" charset="-78"/>
                        </a:rPr>
                        <a:t>1- طراحي و بكارگيري آن وقت گير است.</a:t>
                      </a:r>
                      <a:endParaRPr lang="en-US" sz="2400" b="1" dirty="0" smtClean="0">
                        <a:effectLst/>
                        <a:cs typeface="B Nazanin" panose="00000400000000000000" pitchFamily="2" charset="-78"/>
                      </a:endParaRPr>
                    </a:p>
                    <a:p>
                      <a:pPr marL="0" marR="0" algn="just" rtl="1">
                        <a:lnSpc>
                          <a:spcPct val="120000"/>
                        </a:lnSpc>
                        <a:spcBef>
                          <a:spcPts val="0"/>
                        </a:spcBef>
                        <a:spcAft>
                          <a:spcPts val="0"/>
                        </a:spcAft>
                      </a:pPr>
                      <a:r>
                        <a:rPr lang="fa-IR" sz="2400" b="1" spc="-30" dirty="0" smtClean="0">
                          <a:effectLst/>
                          <a:cs typeface="B Nazanin" panose="00000400000000000000" pitchFamily="2" charset="-78"/>
                        </a:rPr>
                        <a:t>2- ممكن است چشم انداز كوتاه مدتي را در بر گيرد.</a:t>
                      </a:r>
                      <a:endParaRPr lang="en-US" sz="2400" b="1" dirty="0" smtClean="0">
                        <a:effectLst/>
                        <a:cs typeface="B Nazanin" panose="00000400000000000000" pitchFamily="2" charset="-78"/>
                      </a:endParaRPr>
                    </a:p>
                    <a:p>
                      <a:pPr marL="0" marR="0" algn="just" rtl="1">
                        <a:lnSpc>
                          <a:spcPct val="120000"/>
                        </a:lnSpc>
                        <a:spcBef>
                          <a:spcPts val="0"/>
                        </a:spcBef>
                        <a:spcAft>
                          <a:spcPts val="0"/>
                        </a:spcAft>
                      </a:pPr>
                      <a:r>
                        <a:rPr lang="fa-IR" sz="2400" b="1" spc="-30" dirty="0" smtClean="0">
                          <a:effectLst/>
                          <a:cs typeface="B Nazanin" panose="00000400000000000000" pitchFamily="2" charset="-78"/>
                        </a:rPr>
                        <a:t>3- ممكن است ملاكهاي نامناسبي را بكار گيرد.</a:t>
                      </a:r>
                      <a:endParaRPr lang="en-US" sz="2400" b="1" dirty="0" smtClean="0">
                        <a:effectLst/>
                        <a:cs typeface="B Nazanin" panose="00000400000000000000" pitchFamily="2" charset="-78"/>
                      </a:endParaRPr>
                    </a:p>
                    <a:p>
                      <a:pPr marL="0" marR="0" algn="just" rtl="1">
                        <a:lnSpc>
                          <a:spcPct val="120000"/>
                        </a:lnSpc>
                        <a:spcBef>
                          <a:spcPts val="0"/>
                        </a:spcBef>
                        <a:spcAft>
                          <a:spcPts val="0"/>
                        </a:spcAft>
                      </a:pPr>
                      <a:r>
                        <a:rPr lang="fa-IR" sz="2400" b="1" spc="-30" dirty="0" smtClean="0">
                          <a:effectLst/>
                          <a:cs typeface="B Nazanin" panose="00000400000000000000" pitchFamily="2" charset="-78"/>
                        </a:rPr>
                        <a:t>4- ممكن است ملاكهاي ناكارآمدي را بكار گيرد.</a:t>
                      </a:r>
                      <a:endParaRPr lang="en-US" sz="2400" b="1" dirty="0" smtClean="0">
                        <a:effectLst/>
                        <a:latin typeface="Times New Roman" panose="02020603050405020304" pitchFamily="18" charset="0"/>
                        <a:ea typeface="Times New Roman" panose="02020603050405020304" pitchFamily="18" charset="0"/>
                        <a:cs typeface="B Nazanin" panose="00000400000000000000" pitchFamily="2" charset="-78"/>
                      </a:endParaRPr>
                    </a:p>
                    <a:p>
                      <a:pPr algn="just" rtl="1"/>
                      <a:endParaRPr lang="en-US" sz="2400" dirty="0"/>
                    </a:p>
                  </a:txBody>
                  <a:tcPr/>
                </a:tc>
                <a:tc>
                  <a:txBody>
                    <a:bodyPr/>
                    <a:lstStyle/>
                    <a:p>
                      <a:pPr marL="0" marR="0" algn="just" rtl="1">
                        <a:lnSpc>
                          <a:spcPct val="120000"/>
                        </a:lnSpc>
                        <a:spcBef>
                          <a:spcPts val="0"/>
                        </a:spcBef>
                        <a:spcAft>
                          <a:spcPts val="0"/>
                        </a:spcAft>
                      </a:pPr>
                      <a:r>
                        <a:rPr lang="fa-IR" sz="2400" b="1" spc="-30" dirty="0" smtClean="0">
                          <a:effectLst/>
                          <a:cs typeface="B Nazanin" panose="00000400000000000000" pitchFamily="2" charset="-78"/>
                        </a:rPr>
                        <a:t>1- كمتر جهت‌گيري ذهني دارد.</a:t>
                      </a:r>
                      <a:endParaRPr lang="en-US" sz="2400" b="1" dirty="0" smtClean="0">
                        <a:effectLst/>
                        <a:cs typeface="B Nazanin" panose="00000400000000000000" pitchFamily="2" charset="-78"/>
                      </a:endParaRPr>
                    </a:p>
                    <a:p>
                      <a:pPr marL="0" marR="0" algn="just" rtl="1">
                        <a:lnSpc>
                          <a:spcPct val="120000"/>
                        </a:lnSpc>
                        <a:spcBef>
                          <a:spcPts val="0"/>
                        </a:spcBef>
                        <a:spcAft>
                          <a:spcPts val="0"/>
                        </a:spcAft>
                      </a:pPr>
                      <a:r>
                        <a:rPr lang="fa-IR" sz="2400" b="1" spc="-30" dirty="0" smtClean="0">
                          <a:effectLst/>
                          <a:cs typeface="B Nazanin" panose="00000400000000000000" pitchFamily="2" charset="-78"/>
                        </a:rPr>
                        <a:t>2- عملكرد فردي را به عملكرد سازماني متصل مي‌كند.</a:t>
                      </a:r>
                      <a:endParaRPr lang="en-US" sz="2400" b="1" dirty="0" smtClean="0">
                        <a:effectLst/>
                        <a:cs typeface="B Nazanin" panose="00000400000000000000" pitchFamily="2" charset="-78"/>
                      </a:endParaRPr>
                    </a:p>
                    <a:p>
                      <a:pPr marL="0" marR="0" algn="just" rtl="1">
                        <a:lnSpc>
                          <a:spcPct val="120000"/>
                        </a:lnSpc>
                        <a:spcBef>
                          <a:spcPts val="0"/>
                        </a:spcBef>
                        <a:spcAft>
                          <a:spcPts val="0"/>
                        </a:spcAft>
                      </a:pPr>
                      <a:r>
                        <a:rPr lang="fa-IR" sz="2400" b="1" spc="-30" dirty="0" smtClean="0">
                          <a:effectLst/>
                          <a:cs typeface="B Nazanin" panose="00000400000000000000" pitchFamily="2" charset="-78"/>
                        </a:rPr>
                        <a:t>3- تنظيم اهداف دو جانبه را ترغيب مي‌كند.</a:t>
                      </a:r>
                      <a:endParaRPr lang="en-US" sz="2400" b="1" dirty="0" smtClean="0">
                        <a:effectLst/>
                        <a:cs typeface="B Nazanin" panose="00000400000000000000" pitchFamily="2" charset="-78"/>
                      </a:endParaRPr>
                    </a:p>
                    <a:p>
                      <a:pPr marL="0" marR="0" algn="just" rtl="1">
                        <a:lnSpc>
                          <a:spcPct val="120000"/>
                        </a:lnSpc>
                        <a:spcBef>
                          <a:spcPts val="0"/>
                        </a:spcBef>
                        <a:spcAft>
                          <a:spcPts val="0"/>
                        </a:spcAft>
                      </a:pPr>
                      <a:r>
                        <a:rPr lang="fa-IR" sz="2400" b="1" spc="-30" dirty="0" smtClean="0">
                          <a:effectLst/>
                          <a:cs typeface="B Nazanin" panose="00000400000000000000" pitchFamily="2" charset="-78"/>
                        </a:rPr>
                        <a:t>4- براي تصميمات در مورد پاداش و ارتقاء مفيد است.</a:t>
                      </a:r>
                      <a:endParaRPr lang="en-US" sz="2400" b="1" dirty="0" smtClean="0">
                        <a:effectLst/>
                        <a:latin typeface="Times New Roman" panose="02020603050405020304" pitchFamily="18" charset="0"/>
                        <a:ea typeface="Times New Roman" panose="02020603050405020304" pitchFamily="18" charset="0"/>
                        <a:cs typeface="B Nazanin" panose="00000400000000000000" pitchFamily="2" charset="-78"/>
                      </a:endParaRPr>
                    </a:p>
                    <a:p>
                      <a:pPr algn="just" rtl="1"/>
                      <a:endParaRPr lang="en-US" sz="2400" dirty="0"/>
                    </a:p>
                  </a:txBody>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fa-IR" sz="2400" b="1" spc="-30" dirty="0" smtClean="0">
                          <a:effectLst/>
                          <a:cs typeface="B Nazanin" panose="00000400000000000000" pitchFamily="2" charset="-78"/>
                        </a:rPr>
                        <a:t>روشهاي مبتني بر نتيجه</a:t>
                      </a:r>
                      <a:endParaRPr lang="en-US" sz="2400" b="1" dirty="0" smtClean="0">
                        <a:effectLst/>
                        <a:latin typeface="Times New Roman" panose="02020603050405020304" pitchFamily="18" charset="0"/>
                        <a:ea typeface="Times New Roman" panose="02020603050405020304" pitchFamily="18" charset="0"/>
                        <a:cs typeface="B Nazanin" panose="00000400000000000000" pitchFamily="2" charset="-78"/>
                      </a:endParaRPr>
                    </a:p>
                    <a:p>
                      <a:pPr algn="just" rtl="1"/>
                      <a:endParaRPr lang="en-US" sz="2400" dirty="0"/>
                    </a:p>
                  </a:txBody>
                  <a:tcPr/>
                </a:tc>
                <a:extLst>
                  <a:ext uri="{0D108BD9-81ED-4DB2-BD59-A6C34878D82A}">
                    <a16:rowId xmlns:a16="http://schemas.microsoft.com/office/drawing/2014/main" xmlns="" val="949481954"/>
                  </a:ext>
                </a:extLst>
              </a:tr>
              <a:tr h="403839">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762447613"/>
                  </a:ext>
                </a:extLst>
              </a:tr>
            </a:tbl>
          </a:graphicData>
        </a:graphic>
      </p:graphicFrame>
      <p:sp>
        <p:nvSpPr>
          <p:cNvPr id="5" name="Footer Placeholder 4"/>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59</a:t>
            </a:fld>
            <a:endParaRPr lang="en-US" dirty="0"/>
          </a:p>
        </p:txBody>
      </p:sp>
    </p:spTree>
    <p:extLst>
      <p:ext uri="{BB962C8B-B14F-4D97-AF65-F5344CB8AC3E}">
        <p14:creationId xmlns:p14="http://schemas.microsoft.com/office/powerpoint/2010/main" val="1421214619"/>
      </p:ext>
    </p:extLst>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196" y="798544"/>
            <a:ext cx="10133097" cy="1146219"/>
          </a:xfrm>
        </p:spPr>
        <p:txBody>
          <a:bodyPr>
            <a:normAutofit fontScale="90000"/>
          </a:bodyPr>
          <a:lstStyle/>
          <a:p>
            <a:pPr lvl="0" algn="ctr" fontAlgn="base">
              <a:lnSpc>
                <a:spcPct val="100000"/>
              </a:lnSpc>
              <a:spcAft>
                <a:spcPct val="0"/>
              </a:spcAft>
              <a:defRPr/>
            </a:pPr>
            <a:r>
              <a:rPr lang="fa-IR" altLang="en-US" sz="1800" b="1" spc="0" dirty="0" smtClean="0">
                <a:solidFill>
                  <a:srgbClr val="FFFF00"/>
                </a:solidFill>
                <a:effectLst>
                  <a:outerShdw blurRad="38100" dist="38100" dir="2700000" algn="tl">
                    <a:srgbClr val="C0C0C0"/>
                  </a:outerShdw>
                </a:effectLst>
                <a:latin typeface="Arial"/>
                <a:ea typeface="+mn-ea"/>
                <a:cs typeface="B Lotus" pitchFamily="2" charset="-78"/>
              </a:rPr>
              <a:t/>
            </a:r>
            <a:br>
              <a:rPr lang="fa-IR" altLang="en-US" sz="1800" b="1" spc="0" dirty="0" smtClean="0">
                <a:solidFill>
                  <a:srgbClr val="FFFF00"/>
                </a:solidFill>
                <a:effectLst>
                  <a:outerShdw blurRad="38100" dist="38100" dir="2700000" algn="tl">
                    <a:srgbClr val="C0C0C0"/>
                  </a:outerShdw>
                </a:effectLst>
                <a:latin typeface="Arial"/>
                <a:ea typeface="+mn-ea"/>
                <a:cs typeface="B Lotus" pitchFamily="2" charset="-78"/>
              </a:rPr>
            </a:br>
            <a:r>
              <a:rPr lang="fa-IR" altLang="en-US" sz="1800" b="1" spc="0" dirty="0" smtClean="0">
                <a:solidFill>
                  <a:srgbClr val="FFFF00"/>
                </a:solidFill>
                <a:effectLst>
                  <a:outerShdw blurRad="38100" dist="38100" dir="2700000" algn="tl">
                    <a:srgbClr val="C0C0C0"/>
                  </a:outerShdw>
                </a:effectLst>
                <a:latin typeface="Arial"/>
                <a:ea typeface="+mn-ea"/>
                <a:cs typeface="B Lotus" pitchFamily="2" charset="-78"/>
              </a:rPr>
              <a:t/>
            </a:r>
            <a:br>
              <a:rPr lang="fa-IR" altLang="en-US" sz="1800" b="1" spc="0" dirty="0" smtClean="0">
                <a:solidFill>
                  <a:srgbClr val="FFFF00"/>
                </a:solidFill>
                <a:effectLst>
                  <a:outerShdw blurRad="38100" dist="38100" dir="2700000" algn="tl">
                    <a:srgbClr val="C0C0C0"/>
                  </a:outerShdw>
                </a:effectLst>
                <a:latin typeface="Arial"/>
                <a:ea typeface="+mn-ea"/>
                <a:cs typeface="B Lotus" pitchFamily="2" charset="-78"/>
              </a:rPr>
            </a:br>
            <a:r>
              <a:rPr lang="fa-IR" altLang="en-US" sz="1800" b="1" spc="0" dirty="0" smtClean="0">
                <a:solidFill>
                  <a:srgbClr val="FFFF00"/>
                </a:solidFill>
                <a:effectLst>
                  <a:outerShdw blurRad="38100" dist="38100" dir="2700000" algn="tl">
                    <a:srgbClr val="C0C0C0"/>
                  </a:outerShdw>
                </a:effectLst>
                <a:latin typeface="Arial"/>
                <a:ea typeface="+mn-ea"/>
                <a:cs typeface="B Lotus" pitchFamily="2" charset="-78"/>
              </a:rPr>
              <a:t/>
            </a:r>
            <a:br>
              <a:rPr lang="fa-IR" altLang="en-US" sz="1800" b="1" spc="0" dirty="0" smtClean="0">
                <a:solidFill>
                  <a:srgbClr val="FFFF00"/>
                </a:solidFill>
                <a:effectLst>
                  <a:outerShdw blurRad="38100" dist="38100" dir="2700000" algn="tl">
                    <a:srgbClr val="C0C0C0"/>
                  </a:outerShdw>
                </a:effectLst>
                <a:latin typeface="Arial"/>
                <a:ea typeface="+mn-ea"/>
                <a:cs typeface="B Lotus" pitchFamily="2" charset="-78"/>
              </a:rPr>
            </a:br>
            <a:r>
              <a:rPr lang="en-US" altLang="en-US" sz="1800" b="1" spc="0" dirty="0" smtClean="0">
                <a:solidFill>
                  <a:srgbClr val="FFFF00"/>
                </a:solidFill>
                <a:effectLst>
                  <a:outerShdw blurRad="38100" dist="38100" dir="2700000" algn="tl">
                    <a:srgbClr val="C0C0C0"/>
                  </a:outerShdw>
                </a:effectLst>
                <a:latin typeface="Arial"/>
                <a:ea typeface="+mn-ea"/>
                <a:cs typeface="B Lotus" pitchFamily="2" charset="-78"/>
              </a:rPr>
              <a:t/>
            </a:r>
            <a:br>
              <a:rPr lang="en-US" altLang="en-US" sz="1800" b="1" spc="0" dirty="0" smtClean="0">
                <a:solidFill>
                  <a:srgbClr val="FFFF00"/>
                </a:solidFill>
                <a:effectLst>
                  <a:outerShdw blurRad="38100" dist="38100" dir="2700000" algn="tl">
                    <a:srgbClr val="C0C0C0"/>
                  </a:outerShdw>
                </a:effectLst>
                <a:latin typeface="Arial"/>
                <a:ea typeface="+mn-ea"/>
                <a:cs typeface="B Lotus" pitchFamily="2" charset="-78"/>
              </a:rPr>
            </a:br>
            <a:r>
              <a:rPr lang="en-US" altLang="en-US" sz="1800" b="1" spc="0" dirty="0" smtClean="0">
                <a:solidFill>
                  <a:srgbClr val="FFFF00"/>
                </a:solidFill>
                <a:effectLst>
                  <a:outerShdw blurRad="38100" dist="38100" dir="2700000" algn="tl">
                    <a:srgbClr val="C0C0C0"/>
                  </a:outerShdw>
                </a:effectLst>
                <a:latin typeface="Arial"/>
                <a:ea typeface="+mn-ea"/>
                <a:cs typeface="B Lotus" pitchFamily="2" charset="-78"/>
              </a:rPr>
              <a:t/>
            </a:r>
            <a:br>
              <a:rPr lang="en-US" altLang="en-US" sz="1800" b="1" spc="0" dirty="0" smtClean="0">
                <a:solidFill>
                  <a:srgbClr val="FFFF00"/>
                </a:solidFill>
                <a:effectLst>
                  <a:outerShdw blurRad="38100" dist="38100" dir="2700000" algn="tl">
                    <a:srgbClr val="C0C0C0"/>
                  </a:outerShdw>
                </a:effectLst>
                <a:latin typeface="Arial"/>
                <a:ea typeface="+mn-ea"/>
                <a:cs typeface="B Lotus" pitchFamily="2" charset="-78"/>
              </a:rPr>
            </a:br>
            <a:r>
              <a:rPr lang="fa-IR" altLang="en-US" sz="1800" b="1" spc="0" dirty="0" smtClean="0">
                <a:solidFill>
                  <a:srgbClr val="FFFF00"/>
                </a:solidFill>
                <a:effectLst>
                  <a:outerShdw blurRad="38100" dist="38100" dir="2700000" algn="tl">
                    <a:srgbClr val="C0C0C0"/>
                  </a:outerShdw>
                </a:effectLst>
                <a:latin typeface="Arial"/>
                <a:ea typeface="+mn-ea"/>
                <a:cs typeface="B Lotus" pitchFamily="2" charset="-78"/>
              </a:rPr>
              <a:t/>
            </a:r>
            <a:br>
              <a:rPr lang="fa-IR" altLang="en-US" sz="1800" b="1" spc="0" dirty="0" smtClean="0">
                <a:solidFill>
                  <a:srgbClr val="FFFF00"/>
                </a:solidFill>
                <a:effectLst>
                  <a:outerShdw blurRad="38100" dist="38100" dir="2700000" algn="tl">
                    <a:srgbClr val="C0C0C0"/>
                  </a:outerShdw>
                </a:effectLst>
                <a:latin typeface="Arial"/>
                <a:ea typeface="+mn-ea"/>
                <a:cs typeface="B Lotus" pitchFamily="2" charset="-78"/>
              </a:rPr>
            </a:br>
            <a:r>
              <a:rPr lang="en-US" altLang="en-US" sz="1800" b="1" spc="0" dirty="0" smtClean="0">
                <a:solidFill>
                  <a:srgbClr val="FFFF00"/>
                </a:solidFill>
                <a:effectLst>
                  <a:outerShdw blurRad="38100" dist="38100" dir="2700000" algn="tl">
                    <a:srgbClr val="C0C0C0"/>
                  </a:outerShdw>
                </a:effectLst>
                <a:latin typeface="Arial"/>
                <a:ea typeface="+mn-ea"/>
                <a:cs typeface="B Lotus" pitchFamily="2" charset="-78"/>
              </a:rPr>
              <a:t/>
            </a:r>
            <a:br>
              <a:rPr lang="en-US" altLang="en-US" sz="1800" b="1" spc="0" dirty="0" smtClean="0">
                <a:solidFill>
                  <a:srgbClr val="FFFF00"/>
                </a:solidFill>
                <a:effectLst>
                  <a:outerShdw blurRad="38100" dist="38100" dir="2700000" algn="tl">
                    <a:srgbClr val="C0C0C0"/>
                  </a:outerShdw>
                </a:effectLst>
                <a:latin typeface="Arial"/>
                <a:ea typeface="+mn-ea"/>
                <a:cs typeface="B Lotus" pitchFamily="2" charset="-78"/>
              </a:rPr>
            </a:br>
            <a:r>
              <a:rPr lang="fa-IR" altLang="en-US" sz="3600" b="1" spc="0" dirty="0" smtClean="0">
                <a:solidFill>
                  <a:srgbClr val="FF0000"/>
                </a:solidFill>
                <a:effectLst>
                  <a:outerShdw blurRad="38100" dist="38100" dir="2700000" algn="tl">
                    <a:srgbClr val="C0C0C0"/>
                  </a:outerShdw>
                </a:effectLst>
                <a:latin typeface="Arial"/>
                <a:ea typeface="+mn-ea"/>
                <a:cs typeface="B Nazanin" pitchFamily="2" charset="-78"/>
              </a:rPr>
              <a:t>عملکرد چيست؟</a:t>
            </a:r>
            <a:r>
              <a:rPr lang="en-US" altLang="en-US" sz="3600" b="1" spc="0" dirty="0" smtClean="0">
                <a:solidFill>
                  <a:srgbClr val="FF0000"/>
                </a:solidFill>
                <a:effectLst>
                  <a:outerShdw blurRad="38100" dist="38100" dir="2700000" algn="tl">
                    <a:srgbClr val="C0C0C0"/>
                  </a:outerShdw>
                </a:effectLst>
                <a:latin typeface="Arial"/>
                <a:ea typeface="+mn-ea"/>
                <a:cs typeface="B Nazanin" pitchFamily="2" charset="-78"/>
              </a:rPr>
              <a:t>     </a:t>
            </a:r>
            <a:r>
              <a:rPr lang="en-US" sz="3600" spc="0" dirty="0" smtClean="0">
                <a:solidFill>
                  <a:srgbClr val="FF0000"/>
                </a:solidFill>
                <a:latin typeface="Arial"/>
                <a:ea typeface="+mn-ea"/>
                <a:cs typeface="B Nazanin" pitchFamily="2" charset="-78"/>
              </a:rPr>
              <a:t/>
            </a:r>
            <a:br>
              <a:rPr lang="en-US" sz="3600" spc="0" dirty="0" smtClean="0">
                <a:solidFill>
                  <a:srgbClr val="FF0000"/>
                </a:solidFill>
                <a:latin typeface="Arial"/>
                <a:ea typeface="+mn-ea"/>
                <a:cs typeface="B Nazanin" pitchFamily="2" charset="-78"/>
              </a:rPr>
            </a:br>
            <a:endParaRPr lang="fa-IR" sz="3600" dirty="0">
              <a:solidFill>
                <a:srgbClr val="FF0000"/>
              </a:solidFill>
              <a:cs typeface="B Nazanin" pitchFamily="2" charset="-78"/>
            </a:endParaRPr>
          </a:p>
        </p:txBody>
      </p:sp>
      <p:sp>
        <p:nvSpPr>
          <p:cNvPr id="3" name="Content Placeholder 2"/>
          <p:cNvSpPr>
            <a:spLocks noGrp="1"/>
          </p:cNvSpPr>
          <p:nvPr>
            <p:ph idx="1"/>
          </p:nvPr>
        </p:nvSpPr>
        <p:spPr>
          <a:xfrm>
            <a:off x="1097281" y="1738648"/>
            <a:ext cx="10120219" cy="4130446"/>
          </a:xfrm>
        </p:spPr>
        <p:txBody>
          <a:bodyPr/>
          <a:lstStyle/>
          <a:p>
            <a:pPr marL="342900" lvl="0" indent="-342900" algn="r" rtl="1">
              <a:lnSpc>
                <a:spcPct val="100000"/>
              </a:lnSpc>
              <a:spcBef>
                <a:spcPct val="20000"/>
              </a:spcBef>
              <a:spcAft>
                <a:spcPts val="0"/>
              </a:spcAft>
              <a:buClr>
                <a:srgbClr val="99FF99"/>
              </a:buClr>
              <a:buSzPct val="80000"/>
              <a:buNone/>
              <a:defRPr/>
            </a:pPr>
            <a:r>
              <a:rPr lang="fa-IR" kern="0" dirty="0">
                <a:solidFill>
                  <a:srgbClr val="FFFFFF"/>
                </a:solidFill>
                <a:effectLst>
                  <a:outerShdw blurRad="38100" dist="38100" dir="2700000" algn="tl">
                    <a:srgbClr val="000000"/>
                  </a:outerShdw>
                </a:effectLst>
                <a:latin typeface="Arial"/>
                <a:cs typeface="B Lotus" pitchFamily="2" charset="-78"/>
              </a:rPr>
              <a:t> </a:t>
            </a:r>
            <a:r>
              <a:rPr lang="fa-IR" kern="0" dirty="0">
                <a:solidFill>
                  <a:srgbClr val="007BCF"/>
                </a:solidFill>
                <a:effectLst>
                  <a:outerShdw blurRad="38100" dist="38100" dir="2700000" algn="tl">
                    <a:srgbClr val="000000"/>
                  </a:outerShdw>
                </a:effectLst>
                <a:latin typeface="Arial"/>
                <a:cs typeface="B Lotus" pitchFamily="2" charset="-78"/>
              </a:rPr>
              <a:t/>
            </a:r>
            <a:br>
              <a:rPr lang="fa-IR" kern="0" dirty="0">
                <a:solidFill>
                  <a:srgbClr val="007BCF"/>
                </a:solidFill>
                <a:effectLst>
                  <a:outerShdw blurRad="38100" dist="38100" dir="2700000" algn="tl">
                    <a:srgbClr val="000000"/>
                  </a:outerShdw>
                </a:effectLst>
                <a:latin typeface="Arial"/>
                <a:cs typeface="B Lotus" pitchFamily="2" charset="-78"/>
              </a:rPr>
            </a:br>
            <a:r>
              <a:rPr lang="fa-IR" sz="2400" b="1" kern="0" dirty="0">
                <a:solidFill>
                  <a:schemeClr val="tx1"/>
                </a:solidFill>
                <a:effectLst>
                  <a:outerShdw blurRad="38100" dist="38100" dir="2700000" algn="tl">
                    <a:srgbClr val="000000"/>
                  </a:outerShdw>
                </a:effectLst>
                <a:latin typeface="Times New Roman" pitchFamily="18" charset="0"/>
                <a:cs typeface="B Nazanin" pitchFamily="2" charset="-78"/>
              </a:rPr>
              <a:t>عملکرد، نتیجه يک عمل است (ارزش قابل اندازه‌گيری ایجاد می‌شود).</a:t>
            </a:r>
            <a:br>
              <a:rPr lang="fa-IR" sz="2400" b="1" kern="0" dirty="0">
                <a:solidFill>
                  <a:schemeClr val="tx1"/>
                </a:solidFill>
                <a:effectLst>
                  <a:outerShdw blurRad="38100" dist="38100" dir="2700000" algn="tl">
                    <a:srgbClr val="000000"/>
                  </a:outerShdw>
                </a:effectLst>
                <a:latin typeface="Times New Roman" pitchFamily="18" charset="0"/>
                <a:cs typeface="B Nazanin" pitchFamily="2" charset="-78"/>
              </a:rPr>
            </a:br>
            <a:r>
              <a:rPr lang="fa-IR" sz="2400" b="1" kern="0" dirty="0">
                <a:solidFill>
                  <a:schemeClr val="tx1"/>
                </a:solidFill>
                <a:effectLst>
                  <a:outerShdw blurRad="38100" dist="38100" dir="2700000" algn="tl">
                    <a:srgbClr val="000000"/>
                  </a:outerShdw>
                </a:effectLst>
                <a:latin typeface="Times New Roman" pitchFamily="18" charset="0"/>
                <a:cs typeface="B Nazanin" pitchFamily="2" charset="-78"/>
              </a:rPr>
              <a:t>عملكرد، مقايسه نتايج با چند الگو يا مرجع انتخاب شده يا تحمیل شده داخلی يا خارجی است.</a:t>
            </a:r>
            <a:br>
              <a:rPr lang="fa-IR" sz="2400" b="1" kern="0" dirty="0">
                <a:solidFill>
                  <a:schemeClr val="tx1"/>
                </a:solidFill>
                <a:effectLst>
                  <a:outerShdw blurRad="38100" dist="38100" dir="2700000" algn="tl">
                    <a:srgbClr val="000000"/>
                  </a:outerShdw>
                </a:effectLst>
                <a:latin typeface="Times New Roman" pitchFamily="18" charset="0"/>
                <a:cs typeface="B Nazanin" pitchFamily="2" charset="-78"/>
              </a:rPr>
            </a:br>
            <a:r>
              <a:rPr lang="fa-IR" sz="2400" b="1" kern="0" dirty="0">
                <a:solidFill>
                  <a:schemeClr val="tx1"/>
                </a:solidFill>
                <a:effectLst>
                  <a:outerShdw blurRad="38100" dist="38100" dir="2700000" algn="tl">
                    <a:srgbClr val="000000"/>
                  </a:outerShdw>
                </a:effectLst>
                <a:latin typeface="Times New Roman" pitchFamily="18" charset="0"/>
                <a:cs typeface="B Nazanin" pitchFamily="2" charset="-78"/>
              </a:rPr>
              <a:t>عملكرد، نتايج مقايسه با انتظارات است.</a:t>
            </a:r>
            <a:br>
              <a:rPr lang="fa-IR" sz="2400" b="1" kern="0" dirty="0">
                <a:solidFill>
                  <a:schemeClr val="tx1"/>
                </a:solidFill>
                <a:effectLst>
                  <a:outerShdw blurRad="38100" dist="38100" dir="2700000" algn="tl">
                    <a:srgbClr val="000000"/>
                  </a:outerShdw>
                </a:effectLst>
                <a:latin typeface="Times New Roman" pitchFamily="18" charset="0"/>
                <a:cs typeface="B Nazanin" pitchFamily="2" charset="-78"/>
              </a:rPr>
            </a:br>
            <a:r>
              <a:rPr lang="fa-IR" sz="2400" b="1" kern="0" dirty="0">
                <a:solidFill>
                  <a:schemeClr val="tx1"/>
                </a:solidFill>
                <a:effectLst>
                  <a:outerShdw blurRad="38100" dist="38100" dir="2700000" algn="tl">
                    <a:srgbClr val="000000"/>
                  </a:outerShdw>
                </a:effectLst>
                <a:latin typeface="Times New Roman" pitchFamily="18" charset="0"/>
                <a:cs typeface="B Nazanin" pitchFamily="2" charset="-78"/>
              </a:rPr>
              <a:t>عملكرد، نیل به دستاورد ها توسط فرد، تيم، سازمان یا فرآیند است</a:t>
            </a:r>
            <a:r>
              <a:rPr lang="fa-IR" sz="2400" b="1" kern="0" dirty="0" smtClean="0">
                <a:solidFill>
                  <a:schemeClr val="tx1"/>
                </a:solidFill>
                <a:effectLst>
                  <a:outerShdw blurRad="38100" dist="38100" dir="2700000" algn="tl">
                    <a:srgbClr val="000000"/>
                  </a:outerShdw>
                </a:effectLst>
                <a:latin typeface="Times New Roman" pitchFamily="18" charset="0"/>
                <a:cs typeface="B Nazanin" pitchFamily="2" charset="-78"/>
              </a:rPr>
              <a:t>.</a:t>
            </a:r>
          </a:p>
          <a:p>
            <a:pPr marL="342900" lvl="0" indent="-342900" algn="r" rtl="1">
              <a:lnSpc>
                <a:spcPct val="100000"/>
              </a:lnSpc>
              <a:spcBef>
                <a:spcPct val="20000"/>
              </a:spcBef>
              <a:spcAft>
                <a:spcPts val="0"/>
              </a:spcAft>
              <a:buClr>
                <a:srgbClr val="99FF99"/>
              </a:buClr>
              <a:buSzPct val="80000"/>
              <a:buNone/>
              <a:defRPr/>
            </a:pPr>
            <a:endParaRPr lang="fa-IR" sz="2400" b="1" kern="0" dirty="0">
              <a:solidFill>
                <a:schemeClr val="tx1"/>
              </a:solidFill>
              <a:effectLst>
                <a:outerShdw blurRad="38100" dist="38100" dir="2700000" algn="tl">
                  <a:srgbClr val="000000"/>
                </a:outerShdw>
              </a:effectLst>
              <a:latin typeface="Times New Roman" pitchFamily="18" charset="0"/>
              <a:cs typeface="B Nazanin" pitchFamily="2" charset="-78"/>
            </a:endParaRPr>
          </a:p>
          <a:p>
            <a:pPr marL="342900" lvl="0" indent="-342900" algn="ctr" rtl="1">
              <a:lnSpc>
                <a:spcPct val="100000"/>
              </a:lnSpc>
              <a:spcBef>
                <a:spcPct val="20000"/>
              </a:spcBef>
              <a:spcAft>
                <a:spcPts val="0"/>
              </a:spcAft>
              <a:buClr>
                <a:srgbClr val="99FF99"/>
              </a:buClr>
              <a:buSzPct val="80000"/>
              <a:buNone/>
              <a:defRPr/>
            </a:pPr>
            <a:r>
              <a:rPr lang="fa-IR" altLang="en-US" sz="3200" b="1" kern="0" dirty="0">
                <a:solidFill>
                  <a:srgbClr val="FF0000"/>
                </a:solidFill>
                <a:effectLst>
                  <a:outerShdw blurRad="38100" dist="38100" dir="2700000" algn="tl">
                    <a:srgbClr val="C0C0C0"/>
                  </a:outerShdw>
                </a:effectLst>
                <a:latin typeface="Arial"/>
                <a:cs typeface="B Nazanin" pitchFamily="2" charset="-78"/>
              </a:rPr>
              <a:t>اندازه گيري </a:t>
            </a:r>
            <a:r>
              <a:rPr lang="fa-IR" altLang="en-US" sz="3200" b="1" kern="0" dirty="0" smtClean="0">
                <a:solidFill>
                  <a:srgbClr val="FF0000"/>
                </a:solidFill>
                <a:effectLst>
                  <a:outerShdw blurRad="38100" dist="38100" dir="2700000" algn="tl">
                    <a:srgbClr val="C0C0C0"/>
                  </a:outerShdw>
                </a:effectLst>
                <a:latin typeface="Arial"/>
                <a:cs typeface="B Nazanin" pitchFamily="2" charset="-78"/>
              </a:rPr>
              <a:t>عملكرد</a:t>
            </a:r>
          </a:p>
          <a:p>
            <a:pPr marL="342900" lvl="0" indent="-342900" algn="ctr" rtl="1">
              <a:lnSpc>
                <a:spcPct val="100000"/>
              </a:lnSpc>
              <a:spcBef>
                <a:spcPct val="20000"/>
              </a:spcBef>
              <a:spcAft>
                <a:spcPts val="0"/>
              </a:spcAft>
              <a:buClr>
                <a:srgbClr val="99FF99"/>
              </a:buClr>
              <a:buSzPct val="80000"/>
              <a:buNone/>
              <a:defRPr/>
            </a:pPr>
            <a:r>
              <a:rPr lang="fa-IR" kern="0" dirty="0">
                <a:solidFill>
                  <a:srgbClr val="FF0000"/>
                </a:solidFill>
                <a:effectLst>
                  <a:outerShdw blurRad="38100" dist="38100" dir="2700000" algn="tl">
                    <a:srgbClr val="000000"/>
                  </a:outerShdw>
                </a:effectLst>
                <a:latin typeface="Arial"/>
                <a:cs typeface="B Lotus" pitchFamily="2" charset="-78"/>
              </a:rPr>
              <a:t/>
            </a:r>
            <a:br>
              <a:rPr lang="fa-IR" kern="0" dirty="0">
                <a:solidFill>
                  <a:srgbClr val="FF0000"/>
                </a:solidFill>
                <a:effectLst>
                  <a:outerShdw blurRad="38100" dist="38100" dir="2700000" algn="tl">
                    <a:srgbClr val="000000"/>
                  </a:outerShdw>
                </a:effectLst>
                <a:latin typeface="Arial"/>
                <a:cs typeface="B Lotus" pitchFamily="2" charset="-78"/>
              </a:rPr>
            </a:br>
            <a:r>
              <a:rPr lang="fa-IR" sz="2400" b="1" kern="0" dirty="0">
                <a:solidFill>
                  <a:schemeClr val="tx1"/>
                </a:solidFill>
                <a:effectLst>
                  <a:outerShdw blurRad="38100" dist="38100" dir="2700000" algn="tl">
                    <a:srgbClr val="000000"/>
                  </a:outerShdw>
                </a:effectLst>
                <a:latin typeface="Arial"/>
                <a:cs typeface="B Nazanin" pitchFamily="2" charset="-78"/>
              </a:rPr>
              <a:t>اندازه گيري عملكرد </a:t>
            </a:r>
            <a:r>
              <a:rPr lang="fa-IR" sz="2400" b="1" kern="0" dirty="0" smtClean="0">
                <a:solidFill>
                  <a:schemeClr val="tx1"/>
                </a:solidFill>
                <a:effectLst>
                  <a:outerShdw blurRad="38100" dist="38100" dir="2700000" algn="tl">
                    <a:srgbClr val="000000"/>
                  </a:outerShdw>
                </a:effectLst>
                <a:latin typeface="Arial"/>
                <a:cs typeface="B Nazanin" pitchFamily="2" charset="-78"/>
              </a:rPr>
              <a:t>، فرآیند </a:t>
            </a:r>
            <a:r>
              <a:rPr lang="fa-IR" sz="2400" b="1" kern="0" dirty="0">
                <a:solidFill>
                  <a:schemeClr val="tx1"/>
                </a:solidFill>
                <a:effectLst>
                  <a:outerShdw blurRad="38100" dist="38100" dir="2700000" algn="tl">
                    <a:srgbClr val="000000"/>
                  </a:outerShdw>
                </a:effectLst>
                <a:latin typeface="Arial"/>
                <a:cs typeface="B Nazanin" pitchFamily="2" charset="-78"/>
              </a:rPr>
              <a:t>كمي سازي اثر بخشي و كارايي فعالیت هاي گذشته مي باشد</a:t>
            </a:r>
            <a:r>
              <a:rPr lang="fa-IR" sz="2400" b="1" kern="0" dirty="0" smtClean="0">
                <a:solidFill>
                  <a:schemeClr val="tx1"/>
                </a:solidFill>
                <a:effectLst>
                  <a:outerShdw blurRad="38100" dist="38100" dir="2700000" algn="tl">
                    <a:srgbClr val="000000"/>
                  </a:outerShdw>
                </a:effectLst>
                <a:latin typeface="Arial"/>
                <a:cs typeface="B Nazanin" pitchFamily="2" charset="-78"/>
              </a:rPr>
              <a:t>.               </a:t>
            </a:r>
            <a:endParaRPr lang="fa-IR" sz="2400" b="1" kern="0" dirty="0">
              <a:solidFill>
                <a:schemeClr val="tx1"/>
              </a:solidFill>
              <a:effectLst>
                <a:outerShdw blurRad="38100" dist="38100" dir="2700000" algn="tl">
                  <a:srgbClr val="000000"/>
                </a:outerShdw>
              </a:effectLst>
              <a:latin typeface="Arial"/>
              <a:cs typeface="B Nazanin" pitchFamily="2" charset="-78"/>
            </a:endParaRPr>
          </a:p>
          <a:p>
            <a:endParaRPr lang="fa-IR" dirty="0"/>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13896225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125" y="548693"/>
            <a:ext cx="10628555" cy="1258645"/>
          </a:xfrm>
        </p:spPr>
        <p:txBody>
          <a:bodyPr>
            <a:noAutofit/>
          </a:bodyPr>
          <a:lstStyle/>
          <a:p>
            <a:pPr algn="r" rtl="1"/>
            <a:r>
              <a:rPr lang="en-US" sz="3600" dirty="0">
                <a:solidFill>
                  <a:schemeClr val="accent2">
                    <a:lumMod val="75000"/>
                  </a:schemeClr>
                </a:solidFill>
                <a:cs typeface="B Titr" panose="00000700000000000000" pitchFamily="2" charset="-78"/>
              </a:rPr>
              <a:t/>
            </a:r>
            <a:br>
              <a:rPr lang="en-US" sz="3600" dirty="0">
                <a:solidFill>
                  <a:schemeClr val="accent2">
                    <a:lumMod val="75000"/>
                  </a:schemeClr>
                </a:solidFill>
                <a:cs typeface="B Titr" panose="00000700000000000000" pitchFamily="2" charset="-78"/>
              </a:rPr>
            </a:br>
            <a:r>
              <a:rPr lang="fa-IR" sz="3600" b="1" dirty="0">
                <a:solidFill>
                  <a:schemeClr val="accent2">
                    <a:lumMod val="75000"/>
                  </a:schemeClr>
                </a:solidFill>
                <a:cs typeface="B Titr" panose="00000700000000000000" pitchFamily="2" charset="-78"/>
              </a:rPr>
              <a:t>عوامل </a:t>
            </a:r>
            <a:r>
              <a:rPr lang="fa-IR" sz="3600" b="1" dirty="0" smtClean="0">
                <a:solidFill>
                  <a:schemeClr val="accent2">
                    <a:lumMod val="75000"/>
                  </a:schemeClr>
                </a:solidFill>
                <a:cs typeface="B Titr" panose="00000700000000000000" pitchFamily="2" charset="-78"/>
              </a:rPr>
              <a:t>موثر </a:t>
            </a:r>
            <a:r>
              <a:rPr lang="fa-IR" sz="3600" b="1" dirty="0">
                <a:solidFill>
                  <a:schemeClr val="accent2">
                    <a:lumMod val="75000"/>
                  </a:schemeClr>
                </a:solidFill>
                <a:cs typeface="B Titr" panose="00000700000000000000" pitchFamily="2" charset="-78"/>
              </a:rPr>
              <a:t>بر اثربخشي سيستم‌هاي ارزشيابي عملكرد:</a:t>
            </a:r>
            <a:r>
              <a:rPr lang="en-US" sz="3600" dirty="0">
                <a:solidFill>
                  <a:schemeClr val="accent2">
                    <a:lumMod val="75000"/>
                  </a:schemeClr>
                </a:solidFill>
                <a:cs typeface="B Titr" panose="00000700000000000000" pitchFamily="2" charset="-78"/>
              </a:rPr>
              <a:t/>
            </a:r>
            <a:br>
              <a:rPr lang="en-US" sz="3600" dirty="0">
                <a:solidFill>
                  <a:schemeClr val="accent2">
                    <a:lumMod val="75000"/>
                  </a:schemeClr>
                </a:solidFill>
                <a:cs typeface="B Titr" panose="00000700000000000000" pitchFamily="2" charset="-78"/>
              </a:rPr>
            </a:br>
            <a:endParaRPr lang="en-US" sz="3600" dirty="0">
              <a:solidFill>
                <a:schemeClr val="accent2">
                  <a:lumMod val="75000"/>
                </a:schemeClr>
              </a:solidFill>
              <a:cs typeface="B Titr" panose="00000700000000000000" pitchFamily="2" charset="-78"/>
            </a:endParaRPr>
          </a:p>
        </p:txBody>
      </p:sp>
      <p:sp>
        <p:nvSpPr>
          <p:cNvPr id="3" name="Content Placeholder 2"/>
          <p:cNvSpPr>
            <a:spLocks noGrp="1"/>
          </p:cNvSpPr>
          <p:nvPr>
            <p:ph idx="1"/>
          </p:nvPr>
        </p:nvSpPr>
        <p:spPr>
          <a:xfrm>
            <a:off x="1141415" y="1807283"/>
            <a:ext cx="9906692" cy="3983917"/>
          </a:xfrm>
        </p:spPr>
        <p:txBody>
          <a:bodyPr>
            <a:normAutofit/>
          </a:bodyPr>
          <a:lstStyle/>
          <a:p>
            <a:pPr lvl="0" algn="just" rtl="1"/>
            <a:r>
              <a:rPr lang="fa-IR" sz="3200" dirty="0" smtClean="0">
                <a:cs typeface="B Nazanin" panose="00000400000000000000" pitchFamily="2" charset="-78"/>
              </a:rPr>
              <a:t>1-وجود </a:t>
            </a:r>
            <a:r>
              <a:rPr lang="en-US" sz="3200" dirty="0"/>
              <a:t>"</a:t>
            </a:r>
            <a:r>
              <a:rPr lang="fa-IR" sz="3200" dirty="0">
                <a:cs typeface="B Nazanin" panose="00000400000000000000" pitchFamily="2" charset="-78"/>
              </a:rPr>
              <a:t>طرح نظام اثربخش ارزشيابي عملكردي</a:t>
            </a:r>
            <a:r>
              <a:rPr lang="en-US" sz="3200" dirty="0"/>
              <a:t>" </a:t>
            </a:r>
            <a:r>
              <a:rPr lang="fa-IR" sz="3200" dirty="0">
                <a:cs typeface="B Nazanin" panose="00000400000000000000" pitchFamily="2" charset="-78"/>
              </a:rPr>
              <a:t>اي كه شامل: هدف به روشني تعريف </a:t>
            </a:r>
            <a:r>
              <a:rPr lang="fa-IR" sz="3200" dirty="0" smtClean="0">
                <a:cs typeface="B Nazanin" panose="00000400000000000000" pitchFamily="2" charset="-78"/>
              </a:rPr>
              <a:t>شده(برنامه راهبردی(1404-1394)دانشگاه محقق اردبیلی)، </a:t>
            </a:r>
            <a:r>
              <a:rPr lang="fa-IR" sz="3200" dirty="0">
                <a:cs typeface="B Nazanin" panose="00000400000000000000" pitchFamily="2" charset="-78"/>
              </a:rPr>
              <a:t>ارزشمند و قابل فهم براي ارزشيابي عملكرد، و درونداد گسترده كاركنان و سرپرستان بر نحوه ارزشيابي باشد</a:t>
            </a:r>
            <a:r>
              <a:rPr lang="fa-IR" sz="3200" dirty="0" smtClean="0">
                <a:cs typeface="B Nazanin" panose="00000400000000000000" pitchFamily="2" charset="-78"/>
              </a:rPr>
              <a:t>.</a:t>
            </a:r>
            <a:endParaRPr lang="en-US" sz="3200" dirty="0"/>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60</a:t>
            </a:fld>
            <a:endParaRPr lang="en-US" dirty="0"/>
          </a:p>
        </p:txBody>
      </p:sp>
    </p:spTree>
    <p:extLst>
      <p:ext uri="{BB962C8B-B14F-4D97-AF65-F5344CB8AC3E}">
        <p14:creationId xmlns:p14="http://schemas.microsoft.com/office/powerpoint/2010/main" val="3721468914"/>
      </p:ext>
    </p:extLst>
  </p:cSld>
  <p:clrMapOvr>
    <a:masterClrMapping/>
  </p:clrMapOvr>
  <p:transition spd="slow">
    <p:wheel spokes="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lgn="just" rtl="1"/>
            <a:r>
              <a:rPr lang="fa-IR" sz="3200" dirty="0" smtClean="0">
                <a:cs typeface="B Nazanin" panose="00000400000000000000" pitchFamily="2" charset="-78"/>
              </a:rPr>
              <a:t>2-تعريف </a:t>
            </a:r>
            <a:r>
              <a:rPr lang="fa-IR" sz="3200" dirty="0">
                <a:cs typeface="B Nazanin" panose="00000400000000000000" pitchFamily="2" charset="-78"/>
              </a:rPr>
              <a:t>دقيق عمليات ارزشيابي اثربخش عملكرد مديريتي، مشتمل بر</a:t>
            </a:r>
            <a:r>
              <a:rPr lang="fa-IR" sz="3200" dirty="0" smtClean="0">
                <a:cs typeface="B Nazanin" panose="00000400000000000000" pitchFamily="2" charset="-78"/>
              </a:rPr>
              <a:t>:</a:t>
            </a:r>
            <a:endParaRPr lang="en-US" sz="3200" dirty="0"/>
          </a:p>
        </p:txBody>
      </p:sp>
      <p:graphicFrame>
        <p:nvGraphicFramePr>
          <p:cNvPr id="4" name="Diagram 3"/>
          <p:cNvGraphicFramePr/>
          <p:nvPr>
            <p:extLst>
              <p:ext uri="{D42A27DB-BD31-4B8C-83A1-F6EECF244321}">
                <p14:modId xmlns:p14="http://schemas.microsoft.com/office/powerpoint/2010/main" val="2292633511"/>
              </p:ext>
            </p:extLst>
          </p:nvPr>
        </p:nvGraphicFramePr>
        <p:xfrm>
          <a:off x="2032037" y="2375055"/>
          <a:ext cx="7994127" cy="3868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61</a:t>
            </a:fld>
            <a:endParaRPr lang="en-US" dirty="0"/>
          </a:p>
        </p:txBody>
      </p:sp>
    </p:spTree>
    <p:extLst>
      <p:ext uri="{BB962C8B-B14F-4D97-AF65-F5344CB8AC3E}">
        <p14:creationId xmlns:p14="http://schemas.microsoft.com/office/powerpoint/2010/main" val="5474704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lgn="just" rtl="1"/>
            <a:r>
              <a:rPr lang="fa-IR" sz="3200" dirty="0">
                <a:cs typeface="B Nazanin" panose="00000400000000000000" pitchFamily="2" charset="-78"/>
              </a:rPr>
              <a:t>وجود حمايت اثربخش نظام ارزشيابي عملكردي، كه سرپرستان را براي اعمال كردن رفتارهاي ارزشيابي اثربخش، به منظور تضمين رضايت و رسيدگي به شكايات نظام ارزشيابي تشويق مي‌كند.</a:t>
            </a:r>
            <a:endParaRPr lang="en-US" sz="3200" dirty="0"/>
          </a:p>
          <a:p>
            <a:endParaRPr lang="en-US" dirty="0"/>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62</a:t>
            </a:fld>
            <a:endParaRPr lang="en-US" dirty="0"/>
          </a:p>
        </p:txBody>
      </p:sp>
    </p:spTree>
    <p:extLst>
      <p:ext uri="{BB962C8B-B14F-4D97-AF65-F5344CB8AC3E}">
        <p14:creationId xmlns:p14="http://schemas.microsoft.com/office/powerpoint/2010/main" val="16173933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lgn="just" rtl="1"/>
            <a:r>
              <a:rPr lang="fa-IR" sz="3200" dirty="0">
                <a:cs typeface="B Nazanin" panose="00000400000000000000" pitchFamily="2" charset="-78"/>
              </a:rPr>
              <a:t>پذيرش كاركنان از نظام ارزشيابي عملكرد سازمان و تمايل آنان نسبت به انجام آن</a:t>
            </a:r>
            <a:endParaRPr lang="en-US" sz="3200" dirty="0"/>
          </a:p>
          <a:p>
            <a:pPr lvl="0" algn="just" rtl="1"/>
            <a:r>
              <a:rPr lang="fa-IR" sz="3200" dirty="0">
                <a:cs typeface="B Nazanin" panose="00000400000000000000" pitchFamily="2" charset="-78"/>
              </a:rPr>
              <a:t>تعهد سرپرستان و كاركنان براي اعمال مناسب نظام ارزشيابي عملكرد سازمان</a:t>
            </a:r>
            <a:endParaRPr lang="en-US" sz="3200" dirty="0"/>
          </a:p>
          <a:p>
            <a:pPr lvl="0" algn="just" rtl="1"/>
            <a:r>
              <a:rPr lang="fa-IR" sz="3200" dirty="0">
                <a:cs typeface="B Nazanin" panose="00000400000000000000" pitchFamily="2" charset="-78"/>
              </a:rPr>
              <a:t>توافق كاركنان و سرپرستان بر تعريف عملكرد مطلوب و نحوه تفسير اطلاعات ارزشيابي عملكرد</a:t>
            </a:r>
            <a:endParaRPr lang="en-US" sz="3200" dirty="0"/>
          </a:p>
          <a:p>
            <a:pPr lvl="0" algn="just" rtl="1"/>
            <a:r>
              <a:rPr lang="fa-IR" sz="3200" dirty="0">
                <a:cs typeface="B Nazanin" panose="00000400000000000000" pitchFamily="2" charset="-78"/>
              </a:rPr>
              <a:t>بررسي مداوم و نظام‌مند خود نظام ارزشيابي </a:t>
            </a:r>
            <a:r>
              <a:rPr lang="fa-IR" sz="3200" dirty="0" smtClean="0">
                <a:cs typeface="B Nazanin" panose="00000400000000000000" pitchFamily="2" charset="-78"/>
              </a:rPr>
              <a:t>عملكرد</a:t>
            </a:r>
          </a:p>
          <a:p>
            <a:pPr lvl="0" algn="just" rtl="1"/>
            <a:r>
              <a:rPr lang="fa-IR" sz="3200" dirty="0" smtClean="0">
                <a:cs typeface="B Nazanin" panose="00000400000000000000" pitchFamily="2" charset="-78"/>
              </a:rPr>
              <a:t>و...</a:t>
            </a:r>
            <a:endParaRPr lang="en-US" sz="3200" dirty="0"/>
          </a:p>
          <a:p>
            <a:endParaRPr lang="en-US" sz="3200" dirty="0"/>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63</a:t>
            </a:fld>
            <a:endParaRPr lang="en-US" dirty="0"/>
          </a:p>
        </p:txBody>
      </p:sp>
    </p:spTree>
    <p:extLst>
      <p:ext uri="{BB962C8B-B14F-4D97-AF65-F5344CB8AC3E}">
        <p14:creationId xmlns:p14="http://schemas.microsoft.com/office/powerpoint/2010/main" val="14576268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3837" y="2100761"/>
            <a:ext cx="10120147" cy="5390148"/>
          </a:xfrm>
        </p:spPr>
        <p:txBody>
          <a:bodyPr>
            <a:normAutofit/>
          </a:bodyPr>
          <a:lstStyle/>
          <a:p>
            <a:pPr lvl="0" algn="just" rtl="1"/>
            <a:r>
              <a:rPr lang="fa-IR" sz="3200" dirty="0" smtClean="0">
                <a:cs typeface="B Nazanin" panose="00000400000000000000" pitchFamily="2" charset="-78"/>
              </a:rPr>
              <a:t>1-تلاش </a:t>
            </a:r>
            <a:r>
              <a:rPr lang="fa-IR" sz="3200" dirty="0">
                <a:cs typeface="B Nazanin" panose="00000400000000000000" pitchFamily="2" charset="-78"/>
              </a:rPr>
              <a:t>براي دقت بيشتر در تعريف و اندازه‌گيري ابعاد عملكرد تا جايي كه امكانپذير است.</a:t>
            </a:r>
            <a:endParaRPr lang="en-US" sz="3200" dirty="0"/>
          </a:p>
          <a:p>
            <a:pPr algn="just" rtl="1"/>
            <a:r>
              <a:rPr lang="fa-IR" sz="3200" dirty="0" smtClean="0">
                <a:cs typeface="B Nazanin" panose="00000400000000000000" pitchFamily="2" charset="-78"/>
              </a:rPr>
              <a:t>1-1- </a:t>
            </a:r>
            <a:r>
              <a:rPr lang="fa-IR" sz="3200" dirty="0">
                <a:cs typeface="B Nazanin" panose="00000400000000000000" pitchFamily="2" charset="-78"/>
              </a:rPr>
              <a:t>تعريف عملكرد با تمركز بر پيامدهاي ارزيابي شده</a:t>
            </a:r>
            <a:endParaRPr lang="en-US" sz="3200" dirty="0"/>
          </a:p>
          <a:p>
            <a:pPr algn="just" rtl="1"/>
            <a:r>
              <a:rPr lang="fa-IR" sz="3200" dirty="0" smtClean="0">
                <a:cs typeface="B Nazanin" panose="00000400000000000000" pitchFamily="2" charset="-78"/>
              </a:rPr>
              <a:t>1-2- </a:t>
            </a:r>
            <a:r>
              <a:rPr lang="fa-IR" sz="3200" dirty="0">
                <a:cs typeface="B Nazanin" panose="00000400000000000000" pitchFamily="2" charset="-78"/>
              </a:rPr>
              <a:t>پيش‌بيني‌هاي پيامد  بر حسب فراواني و تكرار رفتار مربوط.</a:t>
            </a:r>
            <a:endParaRPr lang="en-US" sz="3200" dirty="0"/>
          </a:p>
          <a:p>
            <a:pPr algn="just" rtl="1"/>
            <a:r>
              <a:rPr lang="fa-IR" sz="3200" dirty="0" smtClean="0">
                <a:cs typeface="B Nazanin" panose="00000400000000000000" pitchFamily="2" charset="-78"/>
              </a:rPr>
              <a:t>1-3- </a:t>
            </a:r>
            <a:r>
              <a:rPr lang="fa-IR" sz="3200" dirty="0">
                <a:cs typeface="B Nazanin" panose="00000400000000000000" pitchFamily="2" charset="-78"/>
              </a:rPr>
              <a:t>تعريف ابعاد عملكرد بوسيله تركيب كارها با جنبه‌هاي مختلف ارزش (نظير: كيفيت، كميت، مناسبت و بجا بودن)</a:t>
            </a:r>
            <a:endParaRPr lang="en-US" sz="3200" dirty="0"/>
          </a:p>
          <a:p>
            <a:pPr algn="just"/>
            <a:endParaRPr lang="en-US" dirty="0"/>
          </a:p>
        </p:txBody>
      </p:sp>
      <p:sp>
        <p:nvSpPr>
          <p:cNvPr id="2" name="TextBox 1"/>
          <p:cNvSpPr txBox="1"/>
          <p:nvPr/>
        </p:nvSpPr>
        <p:spPr>
          <a:xfrm>
            <a:off x="1764264" y="688516"/>
            <a:ext cx="9004151" cy="707886"/>
          </a:xfrm>
          <a:prstGeom prst="rect">
            <a:avLst/>
          </a:prstGeom>
          <a:noFill/>
        </p:spPr>
        <p:txBody>
          <a:bodyPr wrap="square" rtlCol="0">
            <a:spAutoFit/>
          </a:bodyPr>
          <a:lstStyle/>
          <a:p>
            <a:pPr algn="r" rtl="1"/>
            <a:r>
              <a:rPr lang="fa-IR" sz="4000" b="1" dirty="0">
                <a:solidFill>
                  <a:schemeClr val="accent2">
                    <a:lumMod val="75000"/>
                  </a:schemeClr>
                </a:solidFill>
                <a:cs typeface="B Titr" panose="00000700000000000000" pitchFamily="2" charset="-78"/>
              </a:rPr>
              <a:t>ويژگيهاي نظام هاي اثربخش ارزشيابي عملكرد:</a:t>
            </a:r>
            <a:endParaRPr lang="en-US" sz="4000" dirty="0">
              <a:solidFill>
                <a:schemeClr val="accent2">
                  <a:lumMod val="75000"/>
                </a:schemeClr>
              </a:solidFill>
              <a:cs typeface="B Titr" panose="00000700000000000000" pitchFamily="2" charset="-78"/>
            </a:endParaRPr>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64</a:t>
            </a:fld>
            <a:endParaRPr lang="en-US" dirty="0"/>
          </a:p>
        </p:txBody>
      </p:sp>
    </p:spTree>
    <p:extLst>
      <p:ext uri="{BB962C8B-B14F-4D97-AF65-F5344CB8AC3E}">
        <p14:creationId xmlns:p14="http://schemas.microsoft.com/office/powerpoint/2010/main" val="19992321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6276" y="1688951"/>
            <a:ext cx="10257133" cy="4102250"/>
          </a:xfrm>
        </p:spPr>
        <p:txBody>
          <a:bodyPr>
            <a:noAutofit/>
          </a:bodyPr>
          <a:lstStyle/>
          <a:p>
            <a:pPr lvl="0" algn="just" rtl="1"/>
            <a:r>
              <a:rPr lang="fa-IR" sz="3200" dirty="0" smtClean="0">
                <a:cs typeface="B Nazanin" panose="00000400000000000000" pitchFamily="2" charset="-78"/>
              </a:rPr>
              <a:t>2- وجود </a:t>
            </a:r>
            <a:r>
              <a:rPr lang="fa-IR" sz="3200" dirty="0">
                <a:cs typeface="B Nazanin" panose="00000400000000000000" pitchFamily="2" charset="-78"/>
              </a:rPr>
              <a:t>اعتماد متقابل كافي بين سرپرستان و زيردستان.</a:t>
            </a:r>
            <a:endParaRPr lang="en-US" sz="3200" dirty="0"/>
          </a:p>
          <a:p>
            <a:pPr lvl="0" algn="just" rtl="1"/>
            <a:r>
              <a:rPr lang="fa-IR" sz="3200" dirty="0" smtClean="0">
                <a:cs typeface="B Nazanin" panose="00000400000000000000" pitchFamily="2" charset="-78"/>
              </a:rPr>
              <a:t>3- اندازه‌گيري </a:t>
            </a:r>
            <a:r>
              <a:rPr lang="fa-IR" sz="3200" dirty="0">
                <a:cs typeface="B Nazanin" panose="00000400000000000000" pitchFamily="2" charset="-78"/>
              </a:rPr>
              <a:t>و هدايت عملكرد كاركنان بطور كلي و ملموس </a:t>
            </a:r>
            <a:endParaRPr lang="en-US" sz="3200" dirty="0"/>
          </a:p>
          <a:p>
            <a:pPr lvl="0" algn="just" rtl="1"/>
            <a:r>
              <a:rPr lang="fa-IR" sz="3200" dirty="0" smtClean="0">
                <a:cs typeface="B Nazanin" panose="00000400000000000000" pitchFamily="2" charset="-78"/>
              </a:rPr>
              <a:t>4- وجود </a:t>
            </a:r>
            <a:r>
              <a:rPr lang="fa-IR" sz="3200" dirty="0">
                <a:cs typeface="B Nazanin" panose="00000400000000000000" pitchFamily="2" charset="-78"/>
              </a:rPr>
              <a:t>نوعي تناسب بين فرهنگ سازمان و خط مشي‌هاي ارزشيابي آن </a:t>
            </a:r>
            <a:endParaRPr lang="en-US" sz="3200" dirty="0"/>
          </a:p>
          <a:p>
            <a:pPr lvl="0" algn="just" rtl="1"/>
            <a:r>
              <a:rPr lang="fa-IR" sz="3200" dirty="0" smtClean="0">
                <a:cs typeface="B Nazanin" panose="00000400000000000000" pitchFamily="2" charset="-78"/>
              </a:rPr>
              <a:t>5- سرپرستان </a:t>
            </a:r>
            <a:r>
              <a:rPr lang="fa-IR" sz="3200" dirty="0">
                <a:cs typeface="B Nazanin" panose="00000400000000000000" pitchFamily="2" charset="-78"/>
              </a:rPr>
              <a:t>نسبت به تشريح نظام ارزشيابي به كاركنان علاقه‌مندند و نحوه اجراي آن را با آنان در ميان مي‌گذارند.</a:t>
            </a:r>
            <a:endParaRPr lang="en-US" sz="3200" dirty="0"/>
          </a:p>
          <a:p>
            <a:pPr lvl="0" algn="just" rtl="1"/>
            <a:r>
              <a:rPr lang="fa-IR" sz="3200" dirty="0" smtClean="0">
                <a:cs typeface="B Nazanin" panose="00000400000000000000" pitchFamily="2" charset="-78"/>
              </a:rPr>
              <a:t>6- ارزشيابي </a:t>
            </a:r>
            <a:r>
              <a:rPr lang="fa-IR" sz="3200" dirty="0">
                <a:cs typeface="B Nazanin" panose="00000400000000000000" pitchFamily="2" charset="-78"/>
              </a:rPr>
              <a:t>عملكرد رشد حرفه‌اي را تشويق و انتقال فرهنگ آنرا تسهيل مي‌كند.</a:t>
            </a:r>
            <a:endParaRPr lang="en-US" sz="3200" dirty="0"/>
          </a:p>
          <a:p>
            <a:pPr lvl="0" algn="just" rtl="1"/>
            <a:r>
              <a:rPr lang="fa-IR" sz="3200" dirty="0" smtClean="0">
                <a:cs typeface="B Nazanin" panose="00000400000000000000" pitchFamily="2" charset="-78"/>
              </a:rPr>
              <a:t>7- كاركنان </a:t>
            </a:r>
            <a:r>
              <a:rPr lang="fa-IR" sz="3200" dirty="0">
                <a:cs typeface="B Nazanin" panose="00000400000000000000" pitchFamily="2" charset="-78"/>
              </a:rPr>
              <a:t>فرصت لازم براي اظهارنظر درباره مسايل و بحث در اهداف و برنامه‌ها را دارند</a:t>
            </a:r>
            <a:r>
              <a:rPr lang="fa-IR" sz="3200" dirty="0" smtClean="0">
                <a:cs typeface="B Nazanin" panose="00000400000000000000" pitchFamily="2" charset="-78"/>
              </a:rPr>
              <a:t>.</a:t>
            </a:r>
            <a:endParaRPr lang="en-US" sz="3200" dirty="0"/>
          </a:p>
        </p:txBody>
      </p:sp>
      <p:sp>
        <p:nvSpPr>
          <p:cNvPr id="2" name="Footer Placeholder 1"/>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65</a:t>
            </a:fld>
            <a:endParaRPr lang="en-US" dirty="0"/>
          </a:p>
        </p:txBody>
      </p:sp>
    </p:spTree>
    <p:extLst>
      <p:ext uri="{BB962C8B-B14F-4D97-AF65-F5344CB8AC3E}">
        <p14:creationId xmlns:p14="http://schemas.microsoft.com/office/powerpoint/2010/main" val="3913230229"/>
      </p:ext>
    </p:extLst>
  </p:cSld>
  <p:clrMapOvr>
    <a:masterClrMapping/>
  </p:clrMapOvr>
  <p:transition spd="slow">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lgn="just" rtl="1"/>
            <a:r>
              <a:rPr lang="fa-IR" sz="3200" dirty="0" smtClean="0">
                <a:cs typeface="B Nazanin" panose="00000400000000000000" pitchFamily="2" charset="-78"/>
              </a:rPr>
              <a:t>8- كاركنان </a:t>
            </a:r>
            <a:r>
              <a:rPr lang="fa-IR" sz="3200" dirty="0">
                <a:cs typeface="B Nazanin" panose="00000400000000000000" pitchFamily="2" charset="-78"/>
              </a:rPr>
              <a:t>بازخورد كافي و مداومي را از منابع مختلف دريافت مي‌كنند تا آگاهي لازم از موقعيت خود در ارتباط با عملكرد مورد انتظار را حاصل كنند.</a:t>
            </a:r>
            <a:endParaRPr lang="en-US" sz="3200" dirty="0"/>
          </a:p>
          <a:p>
            <a:pPr lvl="0" algn="just" rtl="1"/>
            <a:r>
              <a:rPr lang="fa-IR" sz="3200" dirty="0" smtClean="0">
                <a:cs typeface="B Nazanin" panose="00000400000000000000" pitchFamily="2" charset="-78"/>
              </a:rPr>
              <a:t>9- خود </a:t>
            </a:r>
            <a:r>
              <a:rPr lang="fa-IR" sz="3200" dirty="0">
                <a:cs typeface="B Nazanin" panose="00000400000000000000" pitchFamily="2" charset="-78"/>
              </a:rPr>
              <a:t>ارزشيابي بخشي از فرآيند بازخورد رسمي است.</a:t>
            </a:r>
            <a:endParaRPr lang="en-US" sz="3200" dirty="0"/>
          </a:p>
          <a:p>
            <a:pPr lvl="0" algn="just" rtl="1"/>
            <a:r>
              <a:rPr lang="fa-IR" sz="3200" dirty="0" smtClean="0">
                <a:cs typeface="B Nazanin" panose="00000400000000000000" pitchFamily="2" charset="-78"/>
              </a:rPr>
              <a:t>10- افزايش </a:t>
            </a:r>
            <a:r>
              <a:rPr lang="fa-IR" sz="3200" dirty="0">
                <a:cs typeface="B Nazanin" panose="00000400000000000000" pitchFamily="2" charset="-78"/>
              </a:rPr>
              <a:t>پرداخت‌ها هم بر مبناي عملكرد فردي و هم براساس عملكرد گروهي انجام مي‌گيرد.</a:t>
            </a:r>
            <a:endParaRPr lang="en-US" sz="3200" dirty="0"/>
          </a:p>
          <a:p>
            <a:pPr algn="just" rtl="1"/>
            <a:endParaRPr lang="en-US" sz="3200" dirty="0"/>
          </a:p>
          <a:p>
            <a:pPr algn="just" rtl="1"/>
            <a:endParaRPr lang="en-US" sz="3200" dirty="0"/>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66</a:t>
            </a:fld>
            <a:endParaRPr lang="en-US" dirty="0"/>
          </a:p>
        </p:txBody>
      </p:sp>
    </p:spTree>
    <p:extLst>
      <p:ext uri="{BB962C8B-B14F-4D97-AF65-F5344CB8AC3E}">
        <p14:creationId xmlns:p14="http://schemas.microsoft.com/office/powerpoint/2010/main" val="154280841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23"/>
            <a:ext cx="10058400" cy="833855"/>
          </a:xfrm>
        </p:spPr>
        <p:txBody>
          <a:bodyPr/>
          <a:lstStyle/>
          <a:p>
            <a:pPr algn="r"/>
            <a:r>
              <a:rPr lang="fa-IR" sz="2800" kern="0" spc="0" dirty="0">
                <a:solidFill>
                  <a:srgbClr val="FF0000"/>
                </a:solidFill>
                <a:effectLst>
                  <a:outerShdw blurRad="38100" dist="38100" dir="2700000" algn="tl">
                    <a:srgbClr val="000000"/>
                  </a:outerShdw>
                </a:effectLst>
                <a:latin typeface="Arial"/>
                <a:cs typeface="B Lotus" pitchFamily="2" charset="-78"/>
              </a:rPr>
              <a:t>برای حصول نتیجه مطلوب </a:t>
            </a:r>
            <a:r>
              <a:rPr lang="fa-IR" sz="2800" kern="0" spc="0" dirty="0" smtClean="0">
                <a:solidFill>
                  <a:srgbClr val="FF0000"/>
                </a:solidFill>
                <a:effectLst>
                  <a:outerShdw blurRad="38100" dist="38100" dir="2700000" algn="tl">
                    <a:srgbClr val="000000"/>
                  </a:outerShdw>
                </a:effectLst>
                <a:latin typeface="Arial"/>
                <a:cs typeface="B Lotus" pitchFamily="2" charset="-78"/>
              </a:rPr>
              <a:t>در طرح </a:t>
            </a:r>
            <a:r>
              <a:rPr lang="fa-IR" sz="2800" kern="0" spc="0" dirty="0">
                <a:solidFill>
                  <a:srgbClr val="FF0000"/>
                </a:solidFill>
                <a:effectLst>
                  <a:outerShdw blurRad="38100" dist="38100" dir="2700000" algn="tl">
                    <a:srgbClr val="000000"/>
                  </a:outerShdw>
                </a:effectLst>
                <a:latin typeface="Arial"/>
                <a:cs typeface="B Lotus" pitchFamily="2" charset="-78"/>
              </a:rPr>
              <a:t>ارزیابی لازم است نکات زیر رعایت شود:</a:t>
            </a:r>
            <a:endParaRPr lang="fa-IR" dirty="0">
              <a:solidFill>
                <a:srgbClr val="FF0000"/>
              </a:solidFill>
            </a:endParaRPr>
          </a:p>
        </p:txBody>
      </p:sp>
      <p:sp>
        <p:nvSpPr>
          <p:cNvPr id="3" name="Content Placeholder 2"/>
          <p:cNvSpPr>
            <a:spLocks noGrp="1"/>
          </p:cNvSpPr>
          <p:nvPr>
            <p:ph idx="1"/>
          </p:nvPr>
        </p:nvSpPr>
        <p:spPr/>
        <p:txBody>
          <a:bodyPr/>
          <a:lstStyle/>
          <a:p>
            <a:pPr marL="342900" lvl="0" indent="-342900" algn="r" rtl="1" fontAlgn="base">
              <a:lnSpc>
                <a:spcPct val="100000"/>
              </a:lnSpc>
              <a:spcBef>
                <a:spcPct val="20000"/>
              </a:spcBef>
              <a:spcAft>
                <a:spcPct val="0"/>
              </a:spcAft>
              <a:buClr>
                <a:srgbClr val="99FF99"/>
              </a:buClr>
              <a:buSzPct val="80000"/>
              <a:buFont typeface="Wingdings" pitchFamily="2" charset="2"/>
              <a:buChar char="v"/>
              <a:defRPr/>
            </a:pPr>
            <a:r>
              <a:rPr lang="fa-IR" sz="2800" kern="0" dirty="0">
                <a:solidFill>
                  <a:schemeClr val="tx1"/>
                </a:solidFill>
                <a:effectLst>
                  <a:outerShdw blurRad="38100" dist="38100" dir="2700000" algn="tl">
                    <a:srgbClr val="000000"/>
                  </a:outerShdw>
                </a:effectLst>
                <a:latin typeface="Arial"/>
                <a:cs typeface="B Lotus" pitchFamily="2" charset="-78"/>
              </a:rPr>
              <a:t>طرح مورد حمایت جدی مدیران و مجریان باشد.</a:t>
            </a:r>
          </a:p>
          <a:p>
            <a:pPr marL="342900" lvl="0" indent="-342900" algn="r" rtl="1" fontAlgn="base">
              <a:lnSpc>
                <a:spcPct val="100000"/>
              </a:lnSpc>
              <a:spcBef>
                <a:spcPct val="20000"/>
              </a:spcBef>
              <a:spcAft>
                <a:spcPct val="0"/>
              </a:spcAft>
              <a:buClr>
                <a:srgbClr val="99FF99"/>
              </a:buClr>
              <a:buSzPct val="80000"/>
              <a:buFont typeface="Wingdings" pitchFamily="2" charset="2"/>
              <a:buChar char="v"/>
              <a:defRPr/>
            </a:pPr>
            <a:r>
              <a:rPr lang="fa-IR" sz="2800" kern="0" dirty="0">
                <a:solidFill>
                  <a:schemeClr val="tx1"/>
                </a:solidFill>
                <a:effectLst>
                  <a:outerShdw blurRad="38100" dist="38100" dir="2700000" algn="tl">
                    <a:srgbClr val="000000"/>
                  </a:outerShdw>
                </a:effectLst>
                <a:latin typeface="Arial"/>
                <a:cs typeface="B Lotus" pitchFamily="2" charset="-78"/>
              </a:rPr>
              <a:t>هدفهای طرح برای همه روشن باشد.</a:t>
            </a:r>
          </a:p>
          <a:p>
            <a:pPr marL="342900" lvl="0" indent="-342900" algn="r" rtl="1" fontAlgn="base">
              <a:lnSpc>
                <a:spcPct val="100000"/>
              </a:lnSpc>
              <a:spcBef>
                <a:spcPct val="20000"/>
              </a:spcBef>
              <a:spcAft>
                <a:spcPct val="0"/>
              </a:spcAft>
              <a:buClr>
                <a:srgbClr val="99FF99"/>
              </a:buClr>
              <a:buSzPct val="80000"/>
              <a:buFont typeface="Wingdings" pitchFamily="2" charset="2"/>
              <a:buChar char="v"/>
              <a:defRPr/>
            </a:pPr>
            <a:r>
              <a:rPr lang="fa-IR" sz="2800" kern="0" dirty="0">
                <a:solidFill>
                  <a:schemeClr val="tx1"/>
                </a:solidFill>
                <a:effectLst>
                  <a:outerShdw blurRad="38100" dist="38100" dir="2700000" algn="tl">
                    <a:srgbClr val="000000"/>
                  </a:outerShdw>
                </a:effectLst>
                <a:latin typeface="Arial"/>
                <a:cs typeface="B Lotus" pitchFamily="2" charset="-78"/>
              </a:rPr>
              <a:t>نحوه اجرای طرح مشخص باشد.</a:t>
            </a:r>
          </a:p>
          <a:p>
            <a:pPr marL="342900" lvl="0" indent="-342900" algn="r" rtl="1" fontAlgn="base">
              <a:lnSpc>
                <a:spcPct val="100000"/>
              </a:lnSpc>
              <a:spcBef>
                <a:spcPct val="20000"/>
              </a:spcBef>
              <a:spcAft>
                <a:spcPct val="0"/>
              </a:spcAft>
              <a:buClr>
                <a:srgbClr val="99FF99"/>
              </a:buClr>
              <a:buSzPct val="80000"/>
              <a:buFont typeface="Wingdings" pitchFamily="2" charset="2"/>
              <a:buChar char="v"/>
              <a:defRPr/>
            </a:pPr>
            <a:r>
              <a:rPr lang="fa-IR" sz="2800" kern="0" dirty="0">
                <a:solidFill>
                  <a:schemeClr val="tx1"/>
                </a:solidFill>
                <a:effectLst>
                  <a:outerShdw blurRad="38100" dist="38100" dir="2700000" algn="tl">
                    <a:srgbClr val="000000"/>
                  </a:outerShdw>
                </a:effectLst>
                <a:latin typeface="Arial"/>
                <a:cs typeface="B Lotus" pitchFamily="2" charset="-78"/>
              </a:rPr>
              <a:t>تصمیمات نهایی با نظر مشورتی مدیران گرفته شود.</a:t>
            </a:r>
          </a:p>
          <a:p>
            <a:pPr marL="342900" lvl="0" indent="-342900" algn="r" rtl="1" fontAlgn="base">
              <a:lnSpc>
                <a:spcPct val="100000"/>
              </a:lnSpc>
              <a:spcBef>
                <a:spcPct val="20000"/>
              </a:spcBef>
              <a:spcAft>
                <a:spcPct val="0"/>
              </a:spcAft>
              <a:buClr>
                <a:srgbClr val="99FF99"/>
              </a:buClr>
              <a:buSzPct val="80000"/>
              <a:buFont typeface="Wingdings" pitchFamily="2" charset="2"/>
              <a:buChar char="v"/>
              <a:defRPr/>
            </a:pPr>
            <a:r>
              <a:rPr lang="fa-IR" sz="2800" kern="0" dirty="0">
                <a:solidFill>
                  <a:schemeClr val="tx1"/>
                </a:solidFill>
                <a:effectLst>
                  <a:outerShdw blurRad="38100" dist="38100" dir="2700000" algn="tl">
                    <a:srgbClr val="000000"/>
                  </a:outerShdw>
                </a:effectLst>
                <a:latin typeface="Arial"/>
                <a:cs typeface="B Lotus" pitchFamily="2" charset="-78"/>
              </a:rPr>
              <a:t>کلیه اطلاعات درباره سوابق کار جمع آوری و مطالعه شود.</a:t>
            </a:r>
          </a:p>
          <a:p>
            <a:pPr marL="342900" lvl="0" indent="-342900" algn="r" rtl="1" fontAlgn="base">
              <a:lnSpc>
                <a:spcPct val="100000"/>
              </a:lnSpc>
              <a:spcBef>
                <a:spcPct val="20000"/>
              </a:spcBef>
              <a:spcAft>
                <a:spcPct val="0"/>
              </a:spcAft>
              <a:buClr>
                <a:srgbClr val="99FF99"/>
              </a:buClr>
              <a:buSzPct val="80000"/>
              <a:buFont typeface="Wingdings" pitchFamily="2" charset="2"/>
              <a:buChar char="v"/>
              <a:defRPr/>
            </a:pPr>
            <a:r>
              <a:rPr lang="fa-IR" sz="2800" kern="0" dirty="0">
                <a:solidFill>
                  <a:schemeClr val="tx1"/>
                </a:solidFill>
                <a:effectLst>
                  <a:outerShdw blurRad="38100" dist="38100" dir="2700000" algn="tl">
                    <a:srgbClr val="000000"/>
                  </a:outerShdw>
                </a:effectLst>
                <a:latin typeface="Arial"/>
                <a:cs typeface="B Lotus" pitchFamily="2" charset="-78"/>
              </a:rPr>
              <a:t>طرح به صورت سیستماتیک و در فواصل معین از زمان اجرا گردد.</a:t>
            </a:r>
          </a:p>
          <a:p>
            <a:pPr marL="342900" lvl="0" indent="-342900" algn="r" rtl="1" fontAlgn="base">
              <a:lnSpc>
                <a:spcPct val="100000"/>
              </a:lnSpc>
              <a:spcBef>
                <a:spcPct val="20000"/>
              </a:spcBef>
              <a:spcAft>
                <a:spcPct val="0"/>
              </a:spcAft>
              <a:buClr>
                <a:srgbClr val="99FF99"/>
              </a:buClr>
              <a:buSzPct val="80000"/>
              <a:buFont typeface="Wingdings" pitchFamily="2" charset="2"/>
              <a:buChar char="v"/>
              <a:defRPr/>
            </a:pPr>
            <a:r>
              <a:rPr lang="fa-IR" sz="2800" kern="0" dirty="0">
                <a:solidFill>
                  <a:schemeClr val="tx1"/>
                </a:solidFill>
                <a:effectLst>
                  <a:outerShdw blurRad="38100" dist="38100" dir="2700000" algn="tl">
                    <a:srgbClr val="000000"/>
                  </a:outerShdw>
                </a:effectLst>
                <a:latin typeface="Arial"/>
                <a:cs typeface="B Lotus" pitchFamily="2" charset="-78"/>
              </a:rPr>
              <a:t>نتیجه اجرای طرح ارزیابی شود.</a:t>
            </a:r>
            <a:endParaRPr lang="en-US" sz="2800" kern="0" dirty="0">
              <a:solidFill>
                <a:schemeClr val="tx1"/>
              </a:solidFill>
              <a:effectLst>
                <a:outerShdw blurRad="38100" dist="38100" dir="2700000" algn="tl">
                  <a:srgbClr val="000000"/>
                </a:outerShdw>
              </a:effectLst>
              <a:latin typeface="Arial"/>
              <a:cs typeface="B Lotus" pitchFamily="2" charset="-78"/>
            </a:endParaRPr>
          </a:p>
          <a:p>
            <a:endParaRPr lang="fa-IR" dirty="0"/>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67</a:t>
            </a:fld>
            <a:endParaRPr lang="en-US" dirty="0"/>
          </a:p>
        </p:txBody>
      </p:sp>
    </p:spTree>
    <p:extLst>
      <p:ext uri="{BB962C8B-B14F-4D97-AF65-F5344CB8AC3E}">
        <p14:creationId xmlns:p14="http://schemas.microsoft.com/office/powerpoint/2010/main" val="413367804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ltLang="en-US" sz="3200" b="1" kern="0" spc="0" dirty="0">
                <a:solidFill>
                  <a:srgbClr val="FF0000"/>
                </a:solidFill>
                <a:effectLst>
                  <a:outerShdw blurRad="38100" dist="38100" dir="2700000" algn="tl">
                    <a:srgbClr val="000000"/>
                  </a:outerShdw>
                </a:effectLst>
                <a:latin typeface="Arial"/>
                <a:cs typeface="B Lotus" pitchFamily="2" charset="-78"/>
              </a:rPr>
              <a:t>چالش هاي پيش رو در نظام هاي ارزيابي عملكرد</a:t>
            </a:r>
            <a:r>
              <a:rPr lang="ar-SA" altLang="en-US" sz="3200" b="1" kern="0" spc="0" dirty="0">
                <a:solidFill>
                  <a:srgbClr val="0088E4">
                    <a:lumMod val="75000"/>
                  </a:srgbClr>
                </a:solidFill>
                <a:effectLst>
                  <a:outerShdw blurRad="38100" dist="38100" dir="2700000" algn="tl">
                    <a:srgbClr val="000000"/>
                  </a:outerShdw>
                </a:effectLst>
                <a:latin typeface="Arial"/>
                <a:cs typeface="B Lotus" pitchFamily="2" charset="-78"/>
              </a:rPr>
              <a:t/>
            </a:r>
            <a:br>
              <a:rPr lang="ar-SA" altLang="en-US" sz="3200" b="1" kern="0" spc="0" dirty="0">
                <a:solidFill>
                  <a:srgbClr val="0088E4">
                    <a:lumMod val="75000"/>
                  </a:srgbClr>
                </a:solidFill>
                <a:effectLst>
                  <a:outerShdw blurRad="38100" dist="38100" dir="2700000" algn="tl">
                    <a:srgbClr val="000000"/>
                  </a:outerShdw>
                </a:effectLst>
                <a:latin typeface="Arial"/>
                <a:cs typeface="B Lotus" pitchFamily="2" charset="-78"/>
              </a:rPr>
            </a:br>
            <a:endParaRPr lang="fa-IR" dirty="0"/>
          </a:p>
        </p:txBody>
      </p:sp>
      <p:sp>
        <p:nvSpPr>
          <p:cNvPr id="3" name="Content Placeholder 2"/>
          <p:cNvSpPr>
            <a:spLocks noGrp="1"/>
          </p:cNvSpPr>
          <p:nvPr>
            <p:ph idx="1"/>
          </p:nvPr>
        </p:nvSpPr>
        <p:spPr/>
        <p:txBody>
          <a:bodyPr/>
          <a:lstStyle/>
          <a:p>
            <a:pPr marL="342900" lvl="0" indent="-342900" algn="r" rtl="1" fontAlgn="base">
              <a:lnSpc>
                <a:spcPct val="100000"/>
              </a:lnSpc>
              <a:spcBef>
                <a:spcPct val="20000"/>
              </a:spcBef>
              <a:spcAft>
                <a:spcPct val="0"/>
              </a:spcAft>
              <a:buClr>
                <a:srgbClr val="99FF99"/>
              </a:buClr>
              <a:buSzPct val="80000"/>
              <a:buFont typeface="Wingdings" pitchFamily="2" charset="2"/>
              <a:buChar char="Ø"/>
              <a:defRPr/>
            </a:pPr>
            <a:r>
              <a:rPr lang="fa-IR" sz="3200" kern="0" dirty="0">
                <a:solidFill>
                  <a:schemeClr val="tx1"/>
                </a:solidFill>
                <a:effectLst>
                  <a:outerShdw blurRad="38100" dist="38100" dir="2700000" algn="tl">
                    <a:srgbClr val="000000"/>
                  </a:outerShdw>
                </a:effectLst>
                <a:latin typeface="Arial"/>
                <a:cs typeface="B Lotus" pitchFamily="2" charset="-78"/>
              </a:rPr>
              <a:t>تعداد زياد شاخص ها</a:t>
            </a:r>
          </a:p>
          <a:p>
            <a:pPr marL="342900" lvl="0" indent="-342900" algn="r" rtl="1" fontAlgn="base">
              <a:lnSpc>
                <a:spcPct val="100000"/>
              </a:lnSpc>
              <a:spcBef>
                <a:spcPct val="20000"/>
              </a:spcBef>
              <a:spcAft>
                <a:spcPct val="0"/>
              </a:spcAft>
              <a:buClr>
                <a:srgbClr val="99FF99"/>
              </a:buClr>
              <a:buSzPct val="80000"/>
              <a:buFont typeface="Wingdings" pitchFamily="2" charset="2"/>
              <a:buChar char="Ø"/>
              <a:defRPr/>
            </a:pPr>
            <a:r>
              <a:rPr lang="fa-IR" sz="3200" kern="0" dirty="0">
                <a:solidFill>
                  <a:schemeClr val="tx1"/>
                </a:solidFill>
                <a:effectLst>
                  <a:outerShdw blurRad="38100" dist="38100" dir="2700000" algn="tl">
                    <a:srgbClr val="000000"/>
                  </a:outerShdw>
                </a:effectLst>
                <a:latin typeface="Arial"/>
                <a:cs typeface="B Lotus" pitchFamily="2" charset="-78"/>
              </a:rPr>
              <a:t>شاخص هاي نامرتبط با اهداف سازماني</a:t>
            </a:r>
          </a:p>
          <a:p>
            <a:pPr marL="342900" lvl="0" indent="-342900" algn="r" rtl="1" fontAlgn="base">
              <a:lnSpc>
                <a:spcPct val="100000"/>
              </a:lnSpc>
              <a:spcBef>
                <a:spcPct val="20000"/>
              </a:spcBef>
              <a:spcAft>
                <a:spcPct val="0"/>
              </a:spcAft>
              <a:buClr>
                <a:srgbClr val="99FF99"/>
              </a:buClr>
              <a:buSzPct val="80000"/>
              <a:buFont typeface="Wingdings" pitchFamily="2" charset="2"/>
              <a:buChar char="Ø"/>
              <a:defRPr/>
            </a:pPr>
            <a:r>
              <a:rPr lang="fa-IR" sz="3200" kern="0" dirty="0">
                <a:solidFill>
                  <a:schemeClr val="tx1"/>
                </a:solidFill>
                <a:effectLst>
                  <a:outerShdw blurRad="38100" dist="38100" dir="2700000" algn="tl">
                    <a:srgbClr val="000000"/>
                  </a:outerShdw>
                </a:effectLst>
                <a:latin typeface="Arial"/>
                <a:cs typeface="B Lotus" pitchFamily="2" charset="-78"/>
              </a:rPr>
              <a:t>وجود شاخص هاي مبهم</a:t>
            </a:r>
          </a:p>
          <a:p>
            <a:pPr marL="342900" lvl="0" indent="-342900" algn="r" rtl="1" fontAlgn="base">
              <a:lnSpc>
                <a:spcPct val="100000"/>
              </a:lnSpc>
              <a:spcBef>
                <a:spcPct val="20000"/>
              </a:spcBef>
              <a:spcAft>
                <a:spcPct val="0"/>
              </a:spcAft>
              <a:buClr>
                <a:srgbClr val="99FF99"/>
              </a:buClr>
              <a:buSzPct val="80000"/>
              <a:buFont typeface="Wingdings" pitchFamily="2" charset="2"/>
              <a:buChar char="Ø"/>
              <a:defRPr/>
            </a:pPr>
            <a:r>
              <a:rPr lang="fa-IR" sz="3200" kern="0" dirty="0">
                <a:solidFill>
                  <a:schemeClr val="tx1"/>
                </a:solidFill>
                <a:effectLst>
                  <a:outerShdw blurRad="38100" dist="38100" dir="2700000" algn="tl">
                    <a:srgbClr val="000000"/>
                  </a:outerShdw>
                </a:effectLst>
                <a:latin typeface="Arial"/>
                <a:cs typeface="B Lotus" pitchFamily="2" charset="-78"/>
              </a:rPr>
              <a:t>عدم همسوئي سيستم هاي پاداش و شاخص هاي عملكرد</a:t>
            </a:r>
          </a:p>
          <a:p>
            <a:endParaRPr lang="fa-IR" dirty="0"/>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68</a:t>
            </a:fld>
            <a:endParaRPr lang="en-US" dirty="0"/>
          </a:p>
        </p:txBody>
      </p:sp>
    </p:spTree>
    <p:extLst>
      <p:ext uri="{BB962C8B-B14F-4D97-AF65-F5344CB8AC3E}">
        <p14:creationId xmlns:p14="http://schemas.microsoft.com/office/powerpoint/2010/main" val="41485979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8"/>
            <a:ext cx="10058400" cy="1027038"/>
          </a:xfrm>
        </p:spPr>
        <p:txBody>
          <a:bodyPr/>
          <a:lstStyle/>
          <a:p>
            <a:pPr algn="r"/>
            <a:r>
              <a:rPr lang="fa-IR" sz="3600" b="1" kern="0" spc="0" dirty="0">
                <a:solidFill>
                  <a:srgbClr val="FF0000"/>
                </a:solidFill>
                <a:effectLst>
                  <a:outerShdw blurRad="38100" dist="38100" dir="2700000" algn="tl">
                    <a:srgbClr val="000000"/>
                  </a:outerShdw>
                </a:effectLst>
                <a:latin typeface="Arial"/>
                <a:cs typeface="B Lotus" pitchFamily="2" charset="-78"/>
              </a:rPr>
              <a:t>ده توصیه برای ارزشیابی عملکرد کارکنان</a:t>
            </a:r>
            <a:endParaRPr lang="fa-IR" dirty="0">
              <a:solidFill>
                <a:srgbClr val="FF0000"/>
              </a:solidFill>
            </a:endParaRPr>
          </a:p>
        </p:txBody>
      </p:sp>
      <p:sp>
        <p:nvSpPr>
          <p:cNvPr id="3" name="Content Placeholder 2"/>
          <p:cNvSpPr>
            <a:spLocks noGrp="1"/>
          </p:cNvSpPr>
          <p:nvPr>
            <p:ph idx="1"/>
          </p:nvPr>
        </p:nvSpPr>
        <p:spPr/>
        <p:txBody>
          <a:bodyPr>
            <a:normAutofit/>
          </a:bodyPr>
          <a:lstStyle/>
          <a:p>
            <a:pPr marL="514350" lvl="0" indent="-514350" algn="r" rtl="1" fontAlgn="base">
              <a:lnSpc>
                <a:spcPct val="100000"/>
              </a:lnSpc>
              <a:spcBef>
                <a:spcPct val="20000"/>
              </a:spcBef>
              <a:spcAft>
                <a:spcPct val="0"/>
              </a:spcAft>
              <a:buClr>
                <a:srgbClr val="99FF99"/>
              </a:buClr>
              <a:buSzPct val="80000"/>
              <a:buFont typeface="Wingdings" pitchFamily="2" charset="2"/>
              <a:buChar char="v"/>
              <a:defRPr/>
            </a:pPr>
            <a:r>
              <a:rPr lang="fa-IR" kern="0" dirty="0">
                <a:solidFill>
                  <a:schemeClr val="tx1"/>
                </a:solidFill>
                <a:latin typeface="Arial"/>
                <a:cs typeface="B Nazanin" pitchFamily="2" charset="-78"/>
              </a:rPr>
              <a:t>عملکرد را ارزشیابی کنید نه خصیصه های شخصیتی را.</a:t>
            </a:r>
          </a:p>
          <a:p>
            <a:pPr marL="514350" lvl="0" indent="-514350" algn="r" rtl="1" fontAlgn="base">
              <a:lnSpc>
                <a:spcPct val="100000"/>
              </a:lnSpc>
              <a:spcBef>
                <a:spcPct val="20000"/>
              </a:spcBef>
              <a:spcAft>
                <a:spcPct val="0"/>
              </a:spcAft>
              <a:buClr>
                <a:srgbClr val="99FF99"/>
              </a:buClr>
              <a:buSzPct val="80000"/>
              <a:buFont typeface="Wingdings" pitchFamily="2" charset="2"/>
              <a:buChar char="v"/>
              <a:defRPr/>
            </a:pPr>
            <a:r>
              <a:rPr lang="fa-IR" kern="0" dirty="0">
                <a:solidFill>
                  <a:schemeClr val="tx1"/>
                </a:solidFill>
                <a:latin typeface="Arial"/>
                <a:cs typeface="B Nazanin" pitchFamily="2" charset="-78"/>
              </a:rPr>
              <a:t>ارزشیابی را بر تجزیه و تحلیل کامل شغل بنا کنید.</a:t>
            </a:r>
          </a:p>
          <a:p>
            <a:pPr marL="514350" lvl="0" indent="-514350" algn="r" rtl="1" fontAlgn="base">
              <a:lnSpc>
                <a:spcPct val="100000"/>
              </a:lnSpc>
              <a:spcBef>
                <a:spcPct val="20000"/>
              </a:spcBef>
              <a:spcAft>
                <a:spcPct val="0"/>
              </a:spcAft>
              <a:buClr>
                <a:srgbClr val="99FF99"/>
              </a:buClr>
              <a:buSzPct val="80000"/>
              <a:buFont typeface="Wingdings" pitchFamily="2" charset="2"/>
              <a:buChar char="v"/>
              <a:defRPr/>
            </a:pPr>
            <a:r>
              <a:rPr lang="fa-IR" kern="0" dirty="0">
                <a:solidFill>
                  <a:schemeClr val="tx1"/>
                </a:solidFill>
                <a:latin typeface="Arial"/>
                <a:cs typeface="B Nazanin" pitchFamily="2" charset="-78"/>
              </a:rPr>
              <a:t>از وقایع حساس استفاده کنید، نه عملیات جزئی.</a:t>
            </a:r>
          </a:p>
          <a:p>
            <a:pPr marL="514350" lvl="0" indent="-514350" algn="r" rtl="1" fontAlgn="base">
              <a:lnSpc>
                <a:spcPct val="100000"/>
              </a:lnSpc>
              <a:spcBef>
                <a:spcPct val="20000"/>
              </a:spcBef>
              <a:spcAft>
                <a:spcPct val="0"/>
              </a:spcAft>
              <a:buClr>
                <a:srgbClr val="99FF99"/>
              </a:buClr>
              <a:buSzPct val="80000"/>
              <a:buFont typeface="Wingdings" pitchFamily="2" charset="2"/>
              <a:buChar char="v"/>
              <a:defRPr/>
            </a:pPr>
            <a:r>
              <a:rPr lang="fa-IR" kern="0" dirty="0">
                <a:solidFill>
                  <a:schemeClr val="tx1"/>
                </a:solidFill>
                <a:latin typeface="Arial"/>
                <a:cs typeface="B Nazanin" pitchFamily="2" charset="-78"/>
              </a:rPr>
              <a:t>روشهای مورد استفادۀ ارزیابی کنند گان را آموزش داده و از خطاهای ارزیابی آنها را آگاه کنید.</a:t>
            </a:r>
          </a:p>
          <a:p>
            <a:pPr marL="514350" lvl="0" indent="-514350" algn="r" rtl="1" fontAlgn="base">
              <a:lnSpc>
                <a:spcPct val="100000"/>
              </a:lnSpc>
              <a:spcBef>
                <a:spcPct val="20000"/>
              </a:spcBef>
              <a:spcAft>
                <a:spcPct val="0"/>
              </a:spcAft>
              <a:buClr>
                <a:srgbClr val="99FF99"/>
              </a:buClr>
              <a:buSzPct val="80000"/>
              <a:buFont typeface="Wingdings" pitchFamily="2" charset="2"/>
              <a:buChar char="v"/>
              <a:defRPr/>
            </a:pPr>
            <a:r>
              <a:rPr lang="fa-IR" kern="0" dirty="0">
                <a:solidFill>
                  <a:schemeClr val="tx1"/>
                </a:solidFill>
                <a:latin typeface="Arial"/>
                <a:cs typeface="B Nazanin" pitchFamily="2" charset="-78"/>
              </a:rPr>
              <a:t>مدیران و سرپرستان ارزیابی کننده را از موضوعات قانونی آگاه سازید.</a:t>
            </a:r>
          </a:p>
          <a:p>
            <a:pPr marL="514350" lvl="0" indent="-514350" algn="r" rtl="1" fontAlgn="base">
              <a:lnSpc>
                <a:spcPct val="100000"/>
              </a:lnSpc>
              <a:spcBef>
                <a:spcPct val="20000"/>
              </a:spcBef>
              <a:spcAft>
                <a:spcPct val="0"/>
              </a:spcAft>
              <a:buClr>
                <a:srgbClr val="99FF99"/>
              </a:buClr>
              <a:buSzPct val="80000"/>
              <a:buFont typeface="Wingdings" pitchFamily="2" charset="2"/>
              <a:buChar char="v"/>
              <a:defRPr/>
            </a:pPr>
            <a:r>
              <a:rPr lang="fa-IR" kern="0" dirty="0">
                <a:solidFill>
                  <a:schemeClr val="tx1"/>
                </a:solidFill>
                <a:latin typeface="Arial"/>
                <a:cs typeface="B Nazanin" pitchFamily="2" charset="-78"/>
              </a:rPr>
              <a:t>ارزشیابی ها را مکتوب کنید و مطمئن شوید که کارکنان از نتایج درجه بندی ها مطلع شده اند.</a:t>
            </a:r>
            <a:endParaRPr lang="en-US" kern="0" dirty="0">
              <a:solidFill>
                <a:schemeClr val="tx1"/>
              </a:solidFill>
              <a:latin typeface="Arial"/>
              <a:cs typeface="B Nazanin" pitchFamily="2" charset="-78"/>
            </a:endParaRPr>
          </a:p>
          <a:p>
            <a:pPr marL="342900" lvl="0" indent="-342900" algn="r" rtl="1" fontAlgn="base">
              <a:lnSpc>
                <a:spcPct val="100000"/>
              </a:lnSpc>
              <a:spcBef>
                <a:spcPct val="20000"/>
              </a:spcBef>
              <a:spcAft>
                <a:spcPct val="0"/>
              </a:spcAft>
              <a:buClr>
                <a:srgbClr val="99FF99"/>
              </a:buClr>
              <a:buSzPct val="80000"/>
              <a:buFont typeface="Wingdings" pitchFamily="2" charset="2"/>
              <a:buChar char="v"/>
              <a:defRPr/>
            </a:pPr>
            <a:r>
              <a:rPr lang="fa-IR" sz="1800" b="1" kern="0" dirty="0" smtClean="0">
                <a:solidFill>
                  <a:schemeClr val="tx1"/>
                </a:solidFill>
                <a:latin typeface="Arial"/>
                <a:cs typeface="B Nazanin" pitchFamily="2" charset="-78"/>
              </a:rPr>
              <a:t>    ارزشیابی </a:t>
            </a:r>
            <a:r>
              <a:rPr lang="fa-IR" sz="1800" b="1" kern="0" dirty="0">
                <a:solidFill>
                  <a:schemeClr val="tx1"/>
                </a:solidFill>
                <a:latin typeface="Arial"/>
                <a:cs typeface="B Nazanin" pitchFamily="2" charset="-78"/>
              </a:rPr>
              <a:t>های گذشته را به عنوان معیاری برای ارزشیابی های فعلی به کار نبرید.</a:t>
            </a:r>
          </a:p>
          <a:p>
            <a:pPr marL="342900" lvl="0" indent="-342900" algn="r" rtl="1" fontAlgn="base">
              <a:lnSpc>
                <a:spcPct val="100000"/>
              </a:lnSpc>
              <a:spcBef>
                <a:spcPct val="20000"/>
              </a:spcBef>
              <a:spcAft>
                <a:spcPct val="0"/>
              </a:spcAft>
              <a:buClr>
                <a:srgbClr val="99FF99"/>
              </a:buClr>
              <a:buSzPct val="80000"/>
              <a:buFont typeface="Wingdings" pitchFamily="2" charset="2"/>
              <a:buChar char="v"/>
              <a:defRPr/>
            </a:pPr>
            <a:r>
              <a:rPr lang="fa-IR" sz="1800" b="1" i="1" kern="0" dirty="0" smtClean="0">
                <a:solidFill>
                  <a:schemeClr val="tx1"/>
                </a:solidFill>
                <a:latin typeface="Arial"/>
                <a:cs typeface="B Nazanin" pitchFamily="2" charset="-78"/>
              </a:rPr>
              <a:t>   اطمینان </a:t>
            </a:r>
            <a:r>
              <a:rPr lang="fa-IR" sz="1800" b="1" i="1" kern="0" dirty="0">
                <a:solidFill>
                  <a:schemeClr val="tx1"/>
                </a:solidFill>
                <a:latin typeface="Arial"/>
                <a:cs typeface="B Nazanin" pitchFamily="2" charset="-78"/>
              </a:rPr>
              <a:t>دهید که فرم ارزشیابی برای هر منظوری  که استفاده شده است؛ معتبر است.</a:t>
            </a:r>
          </a:p>
          <a:p>
            <a:pPr marL="342900" lvl="0" indent="-342900" algn="r" rtl="1" fontAlgn="base">
              <a:lnSpc>
                <a:spcPct val="100000"/>
              </a:lnSpc>
              <a:spcBef>
                <a:spcPct val="20000"/>
              </a:spcBef>
              <a:spcAft>
                <a:spcPct val="0"/>
              </a:spcAft>
              <a:buClr>
                <a:srgbClr val="99FF99"/>
              </a:buClr>
              <a:buSzPct val="80000"/>
              <a:buFont typeface="Wingdings" pitchFamily="2" charset="2"/>
              <a:buChar char="v"/>
              <a:defRPr/>
            </a:pPr>
            <a:r>
              <a:rPr lang="fa-IR" sz="1800" b="1" kern="0" dirty="0" smtClean="0">
                <a:solidFill>
                  <a:schemeClr val="tx1"/>
                </a:solidFill>
                <a:latin typeface="Arial"/>
                <a:cs typeface="B Nazanin" pitchFamily="2" charset="-78"/>
              </a:rPr>
              <a:t>  به </a:t>
            </a:r>
            <a:r>
              <a:rPr lang="fa-IR" sz="1800" b="1" kern="0" dirty="0">
                <a:solidFill>
                  <a:schemeClr val="tx1"/>
                </a:solidFill>
                <a:latin typeface="Arial"/>
                <a:cs typeface="B Nazanin" pitchFamily="2" charset="-78"/>
              </a:rPr>
              <a:t>طور ادواری ارزشیابی را بررسی کنید و در صورت نیاز تعدیل هایی انجام دهید.</a:t>
            </a:r>
          </a:p>
          <a:p>
            <a:pPr marL="342900" lvl="0" indent="-342900" algn="r" rtl="1" fontAlgn="base">
              <a:lnSpc>
                <a:spcPct val="100000"/>
              </a:lnSpc>
              <a:spcBef>
                <a:spcPct val="20000"/>
              </a:spcBef>
              <a:spcAft>
                <a:spcPct val="0"/>
              </a:spcAft>
              <a:buClr>
                <a:srgbClr val="99FF99"/>
              </a:buClr>
              <a:buSzPct val="80000"/>
              <a:buFont typeface="Wingdings" pitchFamily="2" charset="2"/>
              <a:buChar char="v"/>
              <a:defRPr/>
            </a:pPr>
            <a:r>
              <a:rPr lang="fa-IR" sz="1800" b="1" kern="0" dirty="0" smtClean="0">
                <a:solidFill>
                  <a:schemeClr val="tx1"/>
                </a:solidFill>
                <a:latin typeface="Arial"/>
                <a:cs typeface="B Nazanin" pitchFamily="2" charset="-78"/>
              </a:rPr>
              <a:t>   به </a:t>
            </a:r>
            <a:r>
              <a:rPr lang="fa-IR" sz="1800" b="1" kern="0" dirty="0">
                <a:solidFill>
                  <a:schemeClr val="tx1"/>
                </a:solidFill>
                <a:latin typeface="Arial"/>
                <a:cs typeface="B Nazanin" pitchFamily="2" charset="-78"/>
              </a:rPr>
              <a:t>طور روزانه ارزشیابی کنید؛ ارزشیابی های رسمی جایگزین بازخورد های جاری دائمی نمی شوند.</a:t>
            </a:r>
          </a:p>
          <a:p>
            <a:pPr marL="342900" lvl="0" indent="-342900" algn="r" rtl="1" fontAlgn="base">
              <a:lnSpc>
                <a:spcPct val="100000"/>
              </a:lnSpc>
              <a:spcBef>
                <a:spcPct val="20000"/>
              </a:spcBef>
              <a:spcAft>
                <a:spcPct val="0"/>
              </a:spcAft>
              <a:buClr>
                <a:srgbClr val="99FF99"/>
              </a:buClr>
              <a:buSzPct val="80000"/>
              <a:buFont typeface="Wingdings" pitchFamily="2" charset="2"/>
              <a:buChar char="v"/>
              <a:defRPr/>
            </a:pPr>
            <a:endParaRPr lang="fa-IR" sz="3200" kern="0" dirty="0">
              <a:solidFill>
                <a:srgbClr val="FFFFFF"/>
              </a:solidFill>
              <a:latin typeface="Arial"/>
              <a:cs typeface="B Nazanin" pitchFamily="2" charset="-78"/>
            </a:endParaRPr>
          </a:p>
          <a:p>
            <a:endParaRPr lang="fa-IR" dirty="0">
              <a:solidFill>
                <a:schemeClr val="tx1"/>
              </a:solidFill>
            </a:endParaRPr>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69</a:t>
            </a:fld>
            <a:endParaRPr lang="en-US" dirty="0"/>
          </a:p>
        </p:txBody>
      </p:sp>
    </p:spTree>
    <p:extLst>
      <p:ext uri="{BB962C8B-B14F-4D97-AF65-F5344CB8AC3E}">
        <p14:creationId xmlns:p14="http://schemas.microsoft.com/office/powerpoint/2010/main" val="35008930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85374"/>
          </a:xfrm>
        </p:spPr>
        <p:txBody>
          <a:bodyPr/>
          <a:lstStyle/>
          <a:p>
            <a:pPr algn="r" rtl="1"/>
            <a:r>
              <a:rPr lang="fa-IR" dirty="0" smtClean="0">
                <a:solidFill>
                  <a:schemeClr val="accent2"/>
                </a:solidFill>
                <a:cs typeface="B Titr" panose="00000700000000000000" pitchFamily="2" charset="-78"/>
              </a:rPr>
              <a:t>ارزشیابی عملکرد</a:t>
            </a:r>
            <a:endParaRPr lang="en-US" dirty="0">
              <a:solidFill>
                <a:schemeClr val="accent2"/>
              </a:solidFill>
              <a:cs typeface="B Titr" panose="00000700000000000000" pitchFamily="2" charset="-78"/>
            </a:endParaRPr>
          </a:p>
        </p:txBody>
      </p:sp>
      <p:sp>
        <p:nvSpPr>
          <p:cNvPr id="3" name="Content Placeholder 2"/>
          <p:cNvSpPr>
            <a:spLocks noGrp="1"/>
          </p:cNvSpPr>
          <p:nvPr>
            <p:ph idx="1"/>
          </p:nvPr>
        </p:nvSpPr>
        <p:spPr>
          <a:xfrm>
            <a:off x="1097280" y="1236372"/>
            <a:ext cx="10058400" cy="4632722"/>
          </a:xfrm>
        </p:spPr>
        <p:txBody>
          <a:bodyPr>
            <a:normAutofit/>
          </a:bodyPr>
          <a:lstStyle/>
          <a:p>
            <a:pPr algn="just" rtl="1"/>
            <a:endParaRPr lang="fa-IR" sz="3200" b="1" kern="0" dirty="0" smtClean="0">
              <a:solidFill>
                <a:schemeClr val="tx1"/>
              </a:solidFill>
              <a:effectLst>
                <a:outerShdw blurRad="38100" dist="38100" dir="2700000" algn="tl">
                  <a:srgbClr val="000000"/>
                </a:outerShdw>
              </a:effectLst>
              <a:latin typeface="Arial"/>
              <a:cs typeface="B Nazanin" pitchFamily="2" charset="-78"/>
            </a:endParaRPr>
          </a:p>
          <a:p>
            <a:pPr algn="just" rtl="1"/>
            <a:r>
              <a:rPr lang="fa-IR" sz="3200" b="1" kern="0" dirty="0" smtClean="0">
                <a:solidFill>
                  <a:schemeClr val="tx1"/>
                </a:solidFill>
                <a:effectLst>
                  <a:outerShdw blurRad="38100" dist="38100" dir="2700000" algn="tl">
                    <a:srgbClr val="000000"/>
                  </a:outerShdw>
                </a:effectLst>
                <a:latin typeface="Arial"/>
                <a:cs typeface="B Nazanin" pitchFamily="2" charset="-78"/>
              </a:rPr>
              <a:t>فرایند </a:t>
            </a:r>
            <a:r>
              <a:rPr lang="fa-IR" sz="3200" b="1" kern="0" dirty="0">
                <a:solidFill>
                  <a:schemeClr val="tx1"/>
                </a:solidFill>
                <a:effectLst>
                  <a:outerShdw blurRad="38100" dist="38100" dir="2700000" algn="tl">
                    <a:srgbClr val="000000"/>
                  </a:outerShdw>
                </a:effectLst>
                <a:latin typeface="Arial"/>
                <a:cs typeface="B Nazanin" pitchFamily="2" charset="-78"/>
              </a:rPr>
              <a:t>مطلع کردن افراد از چگونگی انجام کارشان را ارزشیابی عملکرد می نامند</a:t>
            </a:r>
          </a:p>
          <a:p>
            <a:pPr marL="342900" lvl="0" indent="-342900" algn="just" rtl="1" fontAlgn="base">
              <a:lnSpc>
                <a:spcPct val="100000"/>
              </a:lnSpc>
              <a:spcBef>
                <a:spcPct val="20000"/>
              </a:spcBef>
              <a:spcAft>
                <a:spcPct val="0"/>
              </a:spcAft>
              <a:buClr>
                <a:srgbClr val="99FF99"/>
              </a:buClr>
              <a:buSzPct val="80000"/>
              <a:buFont typeface="Wingdings" pitchFamily="2" charset="2"/>
              <a:buChar char="§"/>
              <a:defRPr/>
            </a:pPr>
            <a:r>
              <a:rPr lang="fa-IR" sz="2400" b="1" kern="0" dirty="0" smtClean="0">
                <a:solidFill>
                  <a:schemeClr val="tx1"/>
                </a:solidFill>
                <a:effectLst>
                  <a:outerShdw blurRad="38100" dist="38100" dir="2700000" algn="tl">
                    <a:srgbClr val="000000"/>
                  </a:outerShdw>
                </a:effectLst>
                <a:latin typeface="Arial"/>
                <a:cs typeface="B Nazanin" pitchFamily="2" charset="-78"/>
              </a:rPr>
              <a:t>ارزيابی </a:t>
            </a:r>
            <a:r>
              <a:rPr lang="fa-IR" sz="2400" b="1" kern="0" dirty="0">
                <a:solidFill>
                  <a:schemeClr val="tx1"/>
                </a:solidFill>
                <a:effectLst>
                  <a:outerShdw blurRad="38100" dist="38100" dir="2700000" algn="tl">
                    <a:srgbClr val="000000"/>
                  </a:outerShdw>
                </a:effectLst>
                <a:latin typeface="Arial"/>
                <a:cs typeface="B Nazanin" pitchFamily="2" charset="-78"/>
              </a:rPr>
              <a:t>عملکرد کارکنان عبارتست از اندازه گيری عملکرد کارکنان از طريق مقايسه وضع موجود با وضع مطلوب يا ايده آل براساس شاخص های از پيش تعيين شده که خود واجد ويژگي های معين باشد. </a:t>
            </a:r>
          </a:p>
          <a:p>
            <a:pPr marL="342900" lvl="0" indent="-342900" algn="just" rtl="1" fontAlgn="base">
              <a:lnSpc>
                <a:spcPct val="100000"/>
              </a:lnSpc>
              <a:spcBef>
                <a:spcPct val="20000"/>
              </a:spcBef>
              <a:spcAft>
                <a:spcPct val="0"/>
              </a:spcAft>
              <a:buClr>
                <a:srgbClr val="99FF99"/>
              </a:buClr>
              <a:buSzPct val="80000"/>
              <a:buFont typeface="Wingdings" pitchFamily="2" charset="2"/>
              <a:buChar char="§"/>
              <a:defRPr/>
            </a:pPr>
            <a:r>
              <a:rPr lang="fa-IR" sz="2400" b="1" kern="0" dirty="0" smtClean="0">
                <a:solidFill>
                  <a:schemeClr val="tx1"/>
                </a:solidFill>
                <a:effectLst>
                  <a:outerShdw blurRad="38100" dist="38100" dir="2700000" algn="tl">
                    <a:srgbClr val="000000"/>
                  </a:outerShdw>
                </a:effectLst>
                <a:latin typeface="Arial"/>
                <a:cs typeface="B Nazanin" pitchFamily="2" charset="-78"/>
              </a:rPr>
              <a:t>فرایند رسمی آگاه کردن کارکنان از تشخیص نتایج مثبت و منفی عملکردشان را ارزشیابی عملکرد کارکنان می نامند.</a:t>
            </a:r>
          </a:p>
          <a:p>
            <a:pPr marL="342900" lvl="0" indent="-342900" algn="r" eaLnBrk="0" fontAlgn="base" hangingPunct="0">
              <a:lnSpc>
                <a:spcPct val="100000"/>
              </a:lnSpc>
              <a:spcBef>
                <a:spcPct val="20000"/>
              </a:spcBef>
              <a:spcAft>
                <a:spcPct val="0"/>
              </a:spcAft>
              <a:buClr>
                <a:srgbClr val="99FF99"/>
              </a:buClr>
              <a:buSzPct val="80000"/>
              <a:buNone/>
              <a:defRPr/>
            </a:pPr>
            <a:endParaRPr lang="en-US" sz="2400" kern="0" dirty="0">
              <a:solidFill>
                <a:srgbClr val="FFFFFF"/>
              </a:solidFill>
              <a:effectLst>
                <a:outerShdw blurRad="38100" dist="38100" dir="2700000" algn="tl">
                  <a:srgbClr val="000000"/>
                </a:outerShdw>
              </a:effectLst>
              <a:latin typeface="Arial"/>
              <a:cs typeface="B Lotus" pitchFamily="2" charset="-78"/>
            </a:endParaRPr>
          </a:p>
          <a:p>
            <a:pPr algn="just" rtl="1"/>
            <a:endParaRPr lang="en-US" altLang="en-US" sz="3200" b="1" dirty="0">
              <a:cs typeface="B Nazanin" panose="00000400000000000000" pitchFamily="2" charset="-78"/>
            </a:endParaRPr>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2459010911"/>
      </p:ext>
    </p:extLst>
  </p:cSld>
  <p:clrMapOvr>
    <a:masterClrMapping/>
  </p:clrMapOvr>
  <p:transition spd="med">
    <p:pull/>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5" name="Content Placeholder 4" descr="untitled 2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a:noFill/>
          <a:extLst>
            <a:ext uri="{909E8E84-426E-40DD-AFC4-6F175D3DCCD1}">
              <a14:hiddenFill xmlns:a14="http://schemas.microsoft.com/office/drawing/2010/main">
                <a:solidFill>
                  <a:srgbClr val="FFFFFF"/>
                </a:solidFill>
              </a14:hiddenFill>
            </a:ext>
          </a:extLst>
        </p:spPr>
      </p:pic>
      <p:sp>
        <p:nvSpPr>
          <p:cNvPr id="66564" name="TextBox 5"/>
          <p:cNvSpPr txBox="1">
            <a:spLocks noChangeArrowheads="1"/>
          </p:cNvSpPr>
          <p:nvPr/>
        </p:nvSpPr>
        <p:spPr bwMode="auto">
          <a:xfrm>
            <a:off x="3503086" y="5300666"/>
            <a:ext cx="402065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defTabSz="914400" fontAlgn="base">
              <a:spcBef>
                <a:spcPct val="0"/>
              </a:spcBef>
              <a:spcAft>
                <a:spcPct val="0"/>
              </a:spcAft>
            </a:pPr>
            <a:r>
              <a:rPr lang="fa-IR" altLang="en-US" sz="4400">
                <a:solidFill>
                  <a:srgbClr val="FF0000"/>
                </a:solidFill>
              </a:rPr>
              <a:t>با تشکر از توجه شما</a:t>
            </a:r>
            <a:endParaRPr lang="en-US" altLang="en-US" sz="4400">
              <a:solidFill>
                <a:srgbClr val="FF0000"/>
              </a:solidFill>
            </a:endParaRPr>
          </a:p>
        </p:txBody>
      </p:sp>
      <p:sp>
        <p:nvSpPr>
          <p:cNvPr id="8" name="Footer Placeholder 7"/>
          <p:cNvSpPr>
            <a:spLocks noGrp="1"/>
          </p:cNvSpPr>
          <p:nvPr>
            <p:ph type="ftr" sz="quarter" idx="11"/>
          </p:nvPr>
        </p:nvSpPr>
        <p:spPr/>
        <p:txBody>
          <a:bodyPr/>
          <a:lstStyle/>
          <a:p>
            <a:pPr>
              <a:defRPr/>
            </a:pPr>
            <a:endParaRPr lang="en-US" dirty="0">
              <a:solidFill>
                <a:srgbClr val="FFFFFF"/>
              </a:solidFill>
            </a:endParaRPr>
          </a:p>
        </p:txBody>
      </p:sp>
    </p:spTree>
    <p:extLst>
      <p:ext uri="{BB962C8B-B14F-4D97-AF65-F5344CB8AC3E}">
        <p14:creationId xmlns:p14="http://schemas.microsoft.com/office/powerpoint/2010/main" val="4151041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8"/>
            <a:ext cx="10058400" cy="576277"/>
          </a:xfrm>
        </p:spPr>
        <p:txBody>
          <a:bodyPr>
            <a:normAutofit/>
          </a:bodyPr>
          <a:lstStyle/>
          <a:p>
            <a:pPr algn="r"/>
            <a:r>
              <a:rPr lang="fa-IR" sz="3600" b="1" dirty="0" smtClean="0">
                <a:solidFill>
                  <a:srgbClr val="FF0000"/>
                </a:solidFill>
                <a:cs typeface="B Nazanin" pitchFamily="2" charset="-78"/>
              </a:rPr>
              <a:t>تاریخچه ارزشیابی</a:t>
            </a:r>
            <a:endParaRPr lang="fa-IR" sz="3600" b="1" dirty="0">
              <a:solidFill>
                <a:srgbClr val="FF0000"/>
              </a:solidFill>
              <a:cs typeface="B Nazanin" pitchFamily="2" charset="-78"/>
            </a:endParaRPr>
          </a:p>
        </p:txBody>
      </p:sp>
      <p:sp>
        <p:nvSpPr>
          <p:cNvPr id="3" name="Content Placeholder 2"/>
          <p:cNvSpPr>
            <a:spLocks noGrp="1"/>
          </p:cNvSpPr>
          <p:nvPr>
            <p:ph idx="1"/>
          </p:nvPr>
        </p:nvSpPr>
        <p:spPr>
          <a:xfrm>
            <a:off x="1097280" y="824248"/>
            <a:ext cx="10058400" cy="5044847"/>
          </a:xfrm>
        </p:spPr>
        <p:txBody>
          <a:bodyPr>
            <a:normAutofit/>
          </a:bodyPr>
          <a:lstStyle/>
          <a:p>
            <a:pPr algn="r"/>
            <a:r>
              <a:rPr lang="fa-IR" sz="2800" b="1" u="sng" dirty="0" smtClean="0">
                <a:solidFill>
                  <a:srgbClr val="00B0F0"/>
                </a:solidFill>
                <a:cs typeface="B Nazanin" pitchFamily="2" charset="-78"/>
              </a:rPr>
              <a:t>جهان</a:t>
            </a:r>
          </a:p>
          <a:p>
            <a:pPr lvl="0" algn="r">
              <a:buClr>
                <a:srgbClr val="E48312"/>
              </a:buClr>
            </a:pPr>
            <a:r>
              <a:rPr lang="fa-IR" sz="2400" dirty="0" smtClean="0">
                <a:solidFill>
                  <a:srgbClr val="000000">
                    <a:lumMod val="75000"/>
                    <a:lumOff val="25000"/>
                  </a:srgbClr>
                </a:solidFill>
                <a:cs typeface="B Nazanin" pitchFamily="2" charset="-78"/>
              </a:rPr>
              <a:t>           صنعت </a:t>
            </a:r>
            <a:r>
              <a:rPr lang="fa-IR" sz="2400" dirty="0">
                <a:solidFill>
                  <a:srgbClr val="000000">
                    <a:lumMod val="75000"/>
                    <a:lumOff val="25000"/>
                  </a:srgbClr>
                </a:solidFill>
                <a:cs typeface="B Nazanin" pitchFamily="2" charset="-78"/>
              </a:rPr>
              <a:t>نساجی اسکاتلند</a:t>
            </a:r>
            <a:r>
              <a:rPr lang="en-US" sz="2400" dirty="0">
                <a:solidFill>
                  <a:srgbClr val="000000">
                    <a:lumMod val="75000"/>
                    <a:lumOff val="25000"/>
                  </a:srgbClr>
                </a:solidFill>
                <a:cs typeface="B Nazanin" pitchFamily="2" charset="-78"/>
              </a:rPr>
              <a:t> </a:t>
            </a:r>
            <a:r>
              <a:rPr lang="fa-IR" sz="2400" dirty="0">
                <a:solidFill>
                  <a:srgbClr val="000000">
                    <a:lumMod val="75000"/>
                    <a:lumOff val="25000"/>
                  </a:srgbClr>
                </a:solidFill>
                <a:cs typeface="B Nazanin" pitchFamily="2" charset="-78"/>
              </a:rPr>
              <a:t>1800 میلادی توسط  رابرت اون </a:t>
            </a:r>
          </a:p>
          <a:p>
            <a:pPr algn="r"/>
            <a:r>
              <a:rPr lang="fa-IR" sz="2400" dirty="0" smtClean="0">
                <a:cs typeface="B Nazanin" pitchFamily="2" charset="-78"/>
              </a:rPr>
              <a:t>بعد از جنگ جهانی دوم              شرکت خودرو سازی فورد</a:t>
            </a:r>
            <a:endParaRPr lang="en-US" sz="2400" dirty="0" smtClean="0">
              <a:cs typeface="B Nazanin" pitchFamily="2" charset="-78"/>
            </a:endParaRPr>
          </a:p>
          <a:p>
            <a:pPr algn="r"/>
            <a:r>
              <a:rPr lang="fa-IR" sz="2400" dirty="0">
                <a:solidFill>
                  <a:srgbClr val="000000">
                    <a:lumMod val="75000"/>
                    <a:lumOff val="25000"/>
                  </a:srgbClr>
                </a:solidFill>
                <a:cs typeface="B Nazanin" pitchFamily="2" charset="-78"/>
              </a:rPr>
              <a:t> </a:t>
            </a:r>
            <a:r>
              <a:rPr lang="fa-IR" sz="2400" dirty="0">
                <a:solidFill>
                  <a:srgbClr val="000000">
                    <a:lumMod val="75000"/>
                    <a:lumOff val="25000"/>
                  </a:srgbClr>
                </a:solidFill>
                <a:effectLst>
                  <a:outerShdw blurRad="38100" dist="38100" dir="2700000" algn="tl">
                    <a:srgbClr val="000000">
                      <a:alpha val="43137"/>
                    </a:srgbClr>
                  </a:outerShdw>
                </a:effectLst>
                <a:cs typeface="B Nazanin" pitchFamily="2" charset="-78"/>
              </a:rPr>
              <a:t>رابرت</a:t>
            </a:r>
            <a:r>
              <a:rPr lang="fa-IR" sz="2400" dirty="0">
                <a:solidFill>
                  <a:srgbClr val="000000">
                    <a:lumMod val="75000"/>
                    <a:lumOff val="25000"/>
                  </a:srgbClr>
                </a:solidFill>
                <a:cs typeface="B Nazanin" pitchFamily="2" charset="-78"/>
              </a:rPr>
              <a:t> مک نامارا ( از مدیران فورد </a:t>
            </a:r>
            <a:r>
              <a:rPr lang="fa-IR" sz="2400" dirty="0" smtClean="0">
                <a:solidFill>
                  <a:srgbClr val="000000">
                    <a:lumMod val="75000"/>
                    <a:lumOff val="25000"/>
                  </a:srgbClr>
                </a:solidFill>
                <a:cs typeface="B Nazanin" pitchFamily="2" charset="-78"/>
              </a:rPr>
              <a:t>)</a:t>
            </a:r>
            <a:r>
              <a:rPr lang="fa-IR" sz="2400" dirty="0">
                <a:solidFill>
                  <a:srgbClr val="000000">
                    <a:lumMod val="75000"/>
                    <a:lumOff val="25000"/>
                  </a:srgbClr>
                </a:solidFill>
                <a:cs typeface="B Nazanin" pitchFamily="2" charset="-78"/>
              </a:rPr>
              <a:t> </a:t>
            </a:r>
            <a:r>
              <a:rPr lang="fa-IR" sz="2400" dirty="0" smtClean="0">
                <a:solidFill>
                  <a:srgbClr val="000000">
                    <a:lumMod val="75000"/>
                    <a:lumOff val="25000"/>
                  </a:srgbClr>
                </a:solidFill>
                <a:cs typeface="B Nazanin" pitchFamily="2" charset="-78"/>
              </a:rPr>
              <a:t>              وزارت دفاع آمریکا        در طول جنگ ویتنام </a:t>
            </a:r>
            <a:endParaRPr lang="en-US" sz="2400" dirty="0" smtClean="0">
              <a:cs typeface="B Nazanin" pitchFamily="2" charset="-78"/>
            </a:endParaRPr>
          </a:p>
          <a:p>
            <a:pPr lvl="0" algn="r">
              <a:buClr>
                <a:srgbClr val="E48312"/>
              </a:buClr>
            </a:pPr>
            <a:r>
              <a:rPr lang="fa-IR" sz="2400" dirty="0">
                <a:solidFill>
                  <a:srgbClr val="000000">
                    <a:lumMod val="75000"/>
                    <a:lumOff val="25000"/>
                  </a:srgbClr>
                </a:solidFill>
                <a:cs typeface="B Nazanin" pitchFamily="2" charset="-78"/>
              </a:rPr>
              <a:t>ارزیابی کارکنان         </a:t>
            </a:r>
            <a:r>
              <a:rPr lang="fa-IR" sz="2400" dirty="0" smtClean="0">
                <a:solidFill>
                  <a:srgbClr val="000000">
                    <a:lumMod val="75000"/>
                    <a:lumOff val="25000"/>
                  </a:srgbClr>
                </a:solidFill>
                <a:cs typeface="B Nazanin" pitchFamily="2" charset="-78"/>
              </a:rPr>
              <a:t>  ادوارد </a:t>
            </a:r>
            <a:r>
              <a:rPr lang="fa-IR" sz="2400" dirty="0">
                <a:solidFill>
                  <a:srgbClr val="000000">
                    <a:lumMod val="75000"/>
                    <a:lumOff val="25000"/>
                  </a:srgbClr>
                </a:solidFill>
                <a:cs typeface="B Nazanin" pitchFamily="2" charset="-78"/>
              </a:rPr>
              <a:t>دمینگ         دهه </a:t>
            </a:r>
            <a:r>
              <a:rPr lang="fa-IR" sz="2400" dirty="0" smtClean="0">
                <a:solidFill>
                  <a:srgbClr val="000000">
                    <a:lumMod val="75000"/>
                    <a:lumOff val="25000"/>
                  </a:srgbClr>
                </a:solidFill>
                <a:cs typeface="B Nazanin" pitchFamily="2" charset="-78"/>
              </a:rPr>
              <a:t>1950         </a:t>
            </a:r>
            <a:r>
              <a:rPr lang="fa-IR" sz="2400" dirty="0">
                <a:solidFill>
                  <a:srgbClr val="000000">
                    <a:lumMod val="75000"/>
                    <a:lumOff val="25000"/>
                  </a:srgbClr>
                </a:solidFill>
                <a:cs typeface="B Nazanin" pitchFamily="2" charset="-78"/>
              </a:rPr>
              <a:t>شهرداری</a:t>
            </a:r>
            <a:endParaRPr lang="en-US" sz="2400" dirty="0">
              <a:solidFill>
                <a:srgbClr val="000000">
                  <a:lumMod val="75000"/>
                  <a:lumOff val="25000"/>
                </a:srgbClr>
              </a:solidFill>
              <a:cs typeface="B Nazanin" pitchFamily="2" charset="-78"/>
            </a:endParaRPr>
          </a:p>
          <a:p>
            <a:pPr lvl="0" algn="r">
              <a:buClr>
                <a:srgbClr val="E48312"/>
              </a:buClr>
            </a:pPr>
            <a:r>
              <a:rPr lang="fa-IR" sz="2800" dirty="0">
                <a:solidFill>
                  <a:srgbClr val="00B0F0"/>
                </a:solidFill>
                <a:cs typeface="B Nazanin" pitchFamily="2" charset="-78"/>
              </a:rPr>
              <a:t> </a:t>
            </a:r>
            <a:r>
              <a:rPr lang="fa-IR" sz="2800" b="1" u="sng" dirty="0">
                <a:solidFill>
                  <a:srgbClr val="00B0F0"/>
                </a:solidFill>
                <a:cs typeface="B Nazanin" pitchFamily="2" charset="-78"/>
              </a:rPr>
              <a:t>ایران</a:t>
            </a:r>
            <a:endParaRPr lang="en-US" sz="2800" b="1" u="sng" dirty="0">
              <a:solidFill>
                <a:srgbClr val="00B0F0"/>
              </a:solidFill>
              <a:cs typeface="B Nazanin" pitchFamily="2" charset="-78"/>
            </a:endParaRPr>
          </a:p>
          <a:p>
            <a:pPr lvl="0" algn="r">
              <a:buClr>
                <a:srgbClr val="E48312"/>
              </a:buClr>
            </a:pPr>
            <a:r>
              <a:rPr lang="fa-IR" sz="2400" dirty="0">
                <a:solidFill>
                  <a:srgbClr val="000000"/>
                </a:solidFill>
                <a:cs typeface="B Nazanin" pitchFamily="2" charset="-78"/>
              </a:rPr>
              <a:t>اواخر قرن هفتم هجری        خواجه رشید الدین فضل ا......(وزارت مغول).</a:t>
            </a:r>
            <a:r>
              <a:rPr lang="en-US" sz="2400" dirty="0">
                <a:solidFill>
                  <a:srgbClr val="000000"/>
                </a:solidFill>
                <a:cs typeface="B Nazanin" pitchFamily="2" charset="-78"/>
              </a:rPr>
              <a:t> </a:t>
            </a:r>
            <a:r>
              <a:rPr lang="fa-IR" sz="2400" dirty="0">
                <a:solidFill>
                  <a:srgbClr val="000000"/>
                </a:solidFill>
                <a:cs typeface="B Nazanin" pitchFamily="2" charset="-78"/>
              </a:rPr>
              <a:t>  بصورت کلاسیک        </a:t>
            </a:r>
            <a:endParaRPr lang="en-US" sz="2400" b="1" u="sng" dirty="0">
              <a:solidFill>
                <a:srgbClr val="000000"/>
              </a:solidFill>
              <a:cs typeface="B Nazanin" pitchFamily="2" charset="-78"/>
            </a:endParaRPr>
          </a:p>
          <a:p>
            <a:pPr algn="r"/>
            <a:r>
              <a:rPr lang="fa-IR" sz="2400" dirty="0" smtClean="0">
                <a:solidFill>
                  <a:schemeClr val="tx1"/>
                </a:solidFill>
                <a:cs typeface="B Nazanin" pitchFamily="2" charset="-78"/>
              </a:rPr>
              <a:t> به لحاظ تشکیلاتی           1349        سازمان های دولتی و به ویژه ارتش        در قالب تشکیل مرکز </a:t>
            </a:r>
          </a:p>
          <a:p>
            <a:pPr algn="r"/>
            <a:r>
              <a:rPr lang="fa-IR" sz="2400" dirty="0" smtClean="0">
                <a:solidFill>
                  <a:schemeClr val="tx1"/>
                </a:solidFill>
                <a:cs typeface="B Nazanin" pitchFamily="2" charset="-78"/>
              </a:rPr>
              <a:t> ارزشیابی سازمانهای دولتی در نخست </a:t>
            </a:r>
            <a:r>
              <a:rPr lang="fa-IR" sz="2400" smtClean="0">
                <a:solidFill>
                  <a:schemeClr val="tx1"/>
                </a:solidFill>
                <a:cs typeface="B Nazanin" pitchFamily="2" charset="-78"/>
              </a:rPr>
              <a:t>وزیری          سال </a:t>
            </a:r>
            <a:r>
              <a:rPr lang="fa-IR" sz="2400" dirty="0" smtClean="0">
                <a:solidFill>
                  <a:schemeClr val="tx1"/>
                </a:solidFill>
                <a:cs typeface="B Nazanin" pitchFamily="2" charset="-78"/>
              </a:rPr>
              <a:t>1352 به سازمان امور اداری و استخدامی کشور محول شد</a:t>
            </a:r>
            <a:endParaRPr lang="en-US" sz="2400" b="1" u="sng" dirty="0">
              <a:solidFill>
                <a:schemeClr val="tx1"/>
              </a:solidFill>
              <a:cs typeface="B Nazanin" pitchFamily="2" charset="-78"/>
            </a:endParaRPr>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8</a:t>
            </a:fld>
            <a:endParaRPr lang="en-US" dirty="0"/>
          </a:p>
        </p:txBody>
      </p:sp>
      <p:cxnSp>
        <p:nvCxnSpPr>
          <p:cNvPr id="10" name="Straight Arrow Connector 9"/>
          <p:cNvCxnSpPr/>
          <p:nvPr/>
        </p:nvCxnSpPr>
        <p:spPr>
          <a:xfrm flipH="1">
            <a:off x="7443988" y="1635618"/>
            <a:ext cx="47651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8165205" y="2137893"/>
            <a:ext cx="51515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980348" y="2640169"/>
            <a:ext cx="70833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623516" y="2640170"/>
            <a:ext cx="38636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9053848" y="3181081"/>
            <a:ext cx="4507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7070501" y="3168202"/>
            <a:ext cx="50227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5383368" y="3181081"/>
            <a:ext cx="57954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8912179" y="4237149"/>
            <a:ext cx="48939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6220496" y="4237149"/>
            <a:ext cx="38636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8783393" y="4726546"/>
            <a:ext cx="3734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7572777" y="4726546"/>
            <a:ext cx="43788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3696237" y="4726546"/>
            <a:ext cx="43788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6413680" y="5254580"/>
            <a:ext cx="5666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1647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altLang="fa-IR" sz="4000" b="1" kern="0" spc="0" dirty="0">
                <a:solidFill>
                  <a:srgbClr val="333399"/>
                </a:solidFill>
                <a:latin typeface="Tahoma"/>
                <a:cs typeface="Nazanin" pitchFamily="2" charset="-78"/>
              </a:rPr>
              <a:t>دو پرسش اساسي در ارزيابي عملکرد</a:t>
            </a:r>
            <a:endParaRPr lang="fa-IR" sz="4000" dirty="0"/>
          </a:p>
        </p:txBody>
      </p:sp>
      <p:sp>
        <p:nvSpPr>
          <p:cNvPr id="3" name="Content Placeholder 2"/>
          <p:cNvSpPr>
            <a:spLocks noGrp="1"/>
          </p:cNvSpPr>
          <p:nvPr>
            <p:ph idx="1"/>
          </p:nvPr>
        </p:nvSpPr>
        <p:spPr/>
        <p:txBody>
          <a:bodyPr/>
          <a:lstStyle/>
          <a:p>
            <a:pPr marL="342900" lvl="0" indent="-342900" algn="r" rtl="1" fontAlgn="base">
              <a:lnSpc>
                <a:spcPct val="100000"/>
              </a:lnSpc>
              <a:spcBef>
                <a:spcPct val="20000"/>
              </a:spcBef>
              <a:spcAft>
                <a:spcPct val="0"/>
              </a:spcAft>
              <a:buClr>
                <a:srgbClr val="3333CC"/>
              </a:buClr>
              <a:buSzPct val="60000"/>
              <a:buNone/>
            </a:pPr>
            <a:endParaRPr lang="fa-IR" altLang="fa-IR" sz="2800" b="1" kern="0" dirty="0" smtClean="0">
              <a:solidFill>
                <a:srgbClr val="0000FF"/>
              </a:solidFill>
              <a:latin typeface="Tahoma"/>
              <a:cs typeface="B Nazanin" pitchFamily="2" charset="-78"/>
            </a:endParaRPr>
          </a:p>
          <a:p>
            <a:pPr marL="342900" lvl="0" indent="-342900" algn="r" rtl="1" fontAlgn="base">
              <a:lnSpc>
                <a:spcPct val="100000"/>
              </a:lnSpc>
              <a:spcBef>
                <a:spcPct val="20000"/>
              </a:spcBef>
              <a:spcAft>
                <a:spcPct val="0"/>
              </a:spcAft>
              <a:buClr>
                <a:srgbClr val="3333CC"/>
              </a:buClr>
              <a:buSzPct val="60000"/>
              <a:buNone/>
            </a:pPr>
            <a:r>
              <a:rPr lang="fa-IR" altLang="fa-IR" sz="2800" b="1" kern="0" dirty="0" smtClean="0">
                <a:solidFill>
                  <a:srgbClr val="0000FF"/>
                </a:solidFill>
                <a:latin typeface="Tahoma"/>
                <a:cs typeface="B Nazanin" pitchFamily="2" charset="-78"/>
              </a:rPr>
              <a:t>الف</a:t>
            </a:r>
            <a:r>
              <a:rPr lang="fa-IR" altLang="fa-IR" sz="2800" b="1" kern="0" dirty="0">
                <a:solidFill>
                  <a:srgbClr val="0000FF"/>
                </a:solidFill>
                <a:latin typeface="Tahoma"/>
                <a:cs typeface="B Nazanin" pitchFamily="2" charset="-78"/>
              </a:rPr>
              <a:t>) آيا کارها را به‌درستي انجام مي‌دهيم؟( يعني فرايند و قواعد تبعيت مي‌شود؟)</a:t>
            </a:r>
          </a:p>
          <a:p>
            <a:pPr marL="342900" lvl="0" indent="-342900" algn="r" rtl="1" fontAlgn="base">
              <a:lnSpc>
                <a:spcPct val="100000"/>
              </a:lnSpc>
              <a:spcBef>
                <a:spcPct val="20000"/>
              </a:spcBef>
              <a:spcAft>
                <a:spcPct val="0"/>
              </a:spcAft>
              <a:buClr>
                <a:srgbClr val="3333CC"/>
              </a:buClr>
              <a:buSzPct val="60000"/>
              <a:buNone/>
            </a:pPr>
            <a:endParaRPr lang="fa-IR" altLang="fa-IR" sz="2800" b="1" kern="0" dirty="0">
              <a:solidFill>
                <a:srgbClr val="0000FF"/>
              </a:solidFill>
              <a:latin typeface="Tahoma"/>
              <a:cs typeface="B Nazanin" pitchFamily="2" charset="-78"/>
            </a:endParaRPr>
          </a:p>
          <a:p>
            <a:pPr marL="342900" lvl="0" indent="-342900" algn="r" rtl="1" fontAlgn="base">
              <a:lnSpc>
                <a:spcPct val="100000"/>
              </a:lnSpc>
              <a:spcBef>
                <a:spcPct val="20000"/>
              </a:spcBef>
              <a:spcAft>
                <a:spcPct val="0"/>
              </a:spcAft>
              <a:buClr>
                <a:srgbClr val="3333CC"/>
              </a:buClr>
              <a:buSzPct val="60000"/>
              <a:buNone/>
            </a:pPr>
            <a:r>
              <a:rPr lang="fa-IR" altLang="fa-IR" sz="2800" b="1" kern="0" dirty="0">
                <a:solidFill>
                  <a:srgbClr val="FF0000"/>
                </a:solidFill>
                <a:latin typeface="Tahoma"/>
                <a:cs typeface="B Nazanin" pitchFamily="2" charset="-78"/>
              </a:rPr>
              <a:t>ب) آيا کارهاي درست را انجام مي‌دهيم؟( برنامه چه تأثيري دارد؟)</a:t>
            </a:r>
            <a:endParaRPr lang="en-US" altLang="fa-IR" sz="2800" b="1" kern="0" dirty="0">
              <a:solidFill>
                <a:srgbClr val="FF0000"/>
              </a:solidFill>
              <a:latin typeface="Tahoma"/>
              <a:cs typeface="B Nazanin" pitchFamily="2" charset="-78"/>
            </a:endParaRPr>
          </a:p>
          <a:p>
            <a:endParaRPr lang="fa-IR" dirty="0"/>
          </a:p>
        </p:txBody>
      </p:sp>
      <p:sp>
        <p:nvSpPr>
          <p:cNvPr id="4" name="Footer Placeholder 3"/>
          <p:cNvSpPr>
            <a:spLocks noGrp="1"/>
          </p:cNvSpPr>
          <p:nvPr>
            <p:ph type="ftr" sz="quarter" idx="11"/>
          </p:nvPr>
        </p:nvSpPr>
        <p:spPr/>
        <p:txBody>
          <a:bodyPr/>
          <a:lstStyle/>
          <a:p>
            <a:r>
              <a:rPr lang="fa-IR" smtClean="0"/>
              <a:t>مدیریت نظارت، ارزیابی و تضمین کیفیت دانشگاه محقق اردبیلی</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366776277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62-generic-medical">
  <a:themeElements>
    <a:clrScheme name="m62-generic-medical 13">
      <a:dk1>
        <a:srgbClr val="000000"/>
      </a:dk1>
      <a:lt1>
        <a:srgbClr val="FFFFFF"/>
      </a:lt1>
      <a:dk2>
        <a:srgbClr val="FFFFFF"/>
      </a:dk2>
      <a:lt2>
        <a:srgbClr val="5F5F5F"/>
      </a:lt2>
      <a:accent1>
        <a:srgbClr val="036B13"/>
      </a:accent1>
      <a:accent2>
        <a:srgbClr val="97BB98"/>
      </a:accent2>
      <a:accent3>
        <a:srgbClr val="FFFFFF"/>
      </a:accent3>
      <a:accent4>
        <a:srgbClr val="000000"/>
      </a:accent4>
      <a:accent5>
        <a:srgbClr val="AABAAA"/>
      </a:accent5>
      <a:accent6>
        <a:srgbClr val="88A989"/>
      </a:accent6>
      <a:hlink>
        <a:srgbClr val="C0C0C0"/>
      </a:hlink>
      <a:folHlink>
        <a:srgbClr val="004800"/>
      </a:folHlink>
    </a:clrScheme>
    <a:fontScheme name="Mohammad">
      <a:majorFont>
        <a:latin typeface="Times New Roman"/>
        <a:ea typeface=""/>
        <a:cs typeface="B Titr"/>
      </a:majorFont>
      <a:minorFont>
        <a:latin typeface="Times New Roman"/>
        <a:ea typeface=""/>
        <a:cs typeface="B Yek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m62-generic-med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generic-medic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generic-medic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generic-medic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generic-medic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generic-medic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generic-medic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generic-medic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generic-medic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generic-medic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generic-medic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generic-medic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generic-medical 13">
        <a:dk1>
          <a:srgbClr val="000000"/>
        </a:dk1>
        <a:lt1>
          <a:srgbClr val="FFFFFF"/>
        </a:lt1>
        <a:dk2>
          <a:srgbClr val="FFFFFF"/>
        </a:dk2>
        <a:lt2>
          <a:srgbClr val="5F5F5F"/>
        </a:lt2>
        <a:accent1>
          <a:srgbClr val="036B13"/>
        </a:accent1>
        <a:accent2>
          <a:srgbClr val="97BB98"/>
        </a:accent2>
        <a:accent3>
          <a:srgbClr val="FFFFFF"/>
        </a:accent3>
        <a:accent4>
          <a:srgbClr val="000000"/>
        </a:accent4>
        <a:accent5>
          <a:srgbClr val="AABAAA"/>
        </a:accent5>
        <a:accent6>
          <a:srgbClr val="88A989"/>
        </a:accent6>
        <a:hlink>
          <a:srgbClr val="C0C0C0"/>
        </a:hlink>
        <a:folHlink>
          <a:srgbClr val="0048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720</TotalTime>
  <Words>5001</Words>
  <Application>Microsoft Office PowerPoint</Application>
  <PresentationFormat>Custom</PresentationFormat>
  <Paragraphs>480</Paragraphs>
  <Slides>70</Slides>
  <Notes>2</Notes>
  <HiddenSlides>0</HiddenSlides>
  <MMClips>0</MMClips>
  <ScaleCrop>false</ScaleCrop>
  <HeadingPairs>
    <vt:vector size="4" baseType="variant">
      <vt:variant>
        <vt:lpstr>Theme</vt:lpstr>
      </vt:variant>
      <vt:variant>
        <vt:i4>5</vt:i4>
      </vt:variant>
      <vt:variant>
        <vt:lpstr>Slide Titles</vt:lpstr>
      </vt:variant>
      <vt:variant>
        <vt:i4>70</vt:i4>
      </vt:variant>
    </vt:vector>
  </HeadingPairs>
  <TitlesOfParts>
    <vt:vector size="75" baseType="lpstr">
      <vt:lpstr>Retrospect</vt:lpstr>
      <vt:lpstr>Blends</vt:lpstr>
      <vt:lpstr>Ripple</vt:lpstr>
      <vt:lpstr>1_Ripple</vt:lpstr>
      <vt:lpstr>m62-generic-medical</vt:lpstr>
      <vt:lpstr>PowerPoint Presentation</vt:lpstr>
      <vt:lpstr>PowerPoint Presentation</vt:lpstr>
      <vt:lpstr>PowerPoint Presentation</vt:lpstr>
      <vt:lpstr>مفاهیم، روش ها و اهمیت ارزشیابی عملکرد کارکنان (Human Resources Performance Measurement )</vt:lpstr>
      <vt:lpstr>PowerPoint Presentation</vt:lpstr>
      <vt:lpstr>       عملکرد چيست؟      </vt:lpstr>
      <vt:lpstr>ارزشیابی عملکرد</vt:lpstr>
      <vt:lpstr>تاریخچه ارزشیابی</vt:lpstr>
      <vt:lpstr>دو پرسش اساسي در ارزيابي عملکرد</vt:lpstr>
      <vt:lpstr>PowerPoint Presentation</vt:lpstr>
      <vt:lpstr>PowerPoint Presentation</vt:lpstr>
      <vt:lpstr>سؤالات اساسی در ارزشیابی</vt:lpstr>
      <vt:lpstr>ويژگيهاي موثر بر اثربخشي نظام ارزشيابي عملكرد كاركنان چيست؟  </vt:lpstr>
      <vt:lpstr>فرایند اجرای ارزشیابی</vt:lpstr>
      <vt:lpstr>اهداف ارزشیابی عملکرد کارکنان</vt:lpstr>
      <vt:lpstr>فواید ارزیابی عملکرد کارکنان</vt:lpstr>
      <vt:lpstr>اهداف ارزشيابي عملكرد</vt:lpstr>
      <vt:lpstr>PowerPoint Presentation</vt:lpstr>
      <vt:lpstr>PowerPoint Presentation</vt:lpstr>
      <vt:lpstr>PowerPoint Presentation</vt:lpstr>
      <vt:lpstr>معیارهای ارزشیابی</vt:lpstr>
      <vt:lpstr>انحرافات در ارزشیابی عملکرد کارکنان</vt:lpstr>
      <vt:lpstr>PowerPoint Presentation</vt:lpstr>
      <vt:lpstr>PowerPoint Presentation</vt:lpstr>
      <vt:lpstr>گرایش به تبعیض برخی از ارزیاب ها آگاهانه یا نه آگاهانه بر اساس یکسری معیارهای بی اهمیت مانند نژاد، رنگ پوست، مذهب، جنسیت و ... تبعیضاتی را در ارزشیابی روا می دانند </vt:lpstr>
      <vt:lpstr>چه کسانی باید ارزشیابی کنند؟</vt:lpstr>
      <vt:lpstr>4- ارزشیابی بوسیله زیر دستان: این روش معمولا در ارزشیابی سرپرستان و مدیران انجام می گیرد. معمولا میانگین نظرات زیر دستان را در ارزشیابی دخالت می دهند. </vt:lpstr>
      <vt:lpstr>روشهای ارزشیابی</vt:lpstr>
      <vt:lpstr>PowerPoint Presentation</vt:lpstr>
      <vt:lpstr>PowerPoint Presentation</vt:lpstr>
      <vt:lpstr>الف) رويكرد مقايسه‌اي:  رويكرد مقايسه‌اي به مديريت عملكرد ، نيازمند اينست كه ارزيابي كننده، عملكرد افراد را با ديگر کارمندان دانشگاه مقايسه كند.</vt:lpstr>
      <vt:lpstr>روش درجه بندی : این روش را روش توزیع اجباری نیز می نامند.در این روش طبقاتی را برای ارزشیابی کارکنان در نظر می گیرند که کاملا تعریف شده و مشخص هستند. مانند طبقه عالی، خوب، متوسط و ضعیف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مزايا و معايب روشهاي فوق‌الذكر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كدام روش ارزيابي عملكرد را انتخاب كنيم؟ </vt:lpstr>
      <vt:lpstr>PowerPoint Presentation</vt:lpstr>
      <vt:lpstr>PowerPoint Presentation</vt:lpstr>
      <vt:lpstr>PowerPoint Presentation</vt:lpstr>
      <vt:lpstr> عوامل موثر بر اثربخشي سيستم‌هاي ارزشيابي عملكرد: </vt:lpstr>
      <vt:lpstr>PowerPoint Presentation</vt:lpstr>
      <vt:lpstr>PowerPoint Presentation</vt:lpstr>
      <vt:lpstr>PowerPoint Presentation</vt:lpstr>
      <vt:lpstr>PowerPoint Presentation</vt:lpstr>
      <vt:lpstr>PowerPoint Presentation</vt:lpstr>
      <vt:lpstr>PowerPoint Presentation</vt:lpstr>
      <vt:lpstr>برای حصول نتیجه مطلوب در طرح ارزیابی لازم است نکات زیر رعایت شود:</vt:lpstr>
      <vt:lpstr>چالش هاي پيش رو در نظام هاي ارزيابي عملكرد </vt:lpstr>
      <vt:lpstr>ده توصیه برای ارزشیابی عملکرد کارکنان</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Amin Anvarzadeh</dc:creator>
  <cp:lastModifiedBy>MRT Pack 20 DVDs</cp:lastModifiedBy>
  <cp:revision>103</cp:revision>
  <dcterms:created xsi:type="dcterms:W3CDTF">2018-01-23T11:07:26Z</dcterms:created>
  <dcterms:modified xsi:type="dcterms:W3CDTF">2020-03-02T05:14:05Z</dcterms:modified>
</cp:coreProperties>
</file>