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7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2F6E9-D255-4F91-804E-116562944BF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532E7-624C-4654-A8EE-5593A1C68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06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532E7-624C-4654-A8EE-5593A1C684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13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532E7-624C-4654-A8EE-5593A1C684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2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B68A-C676-4E91-B55E-870D68AE6081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FE9B-4303-4AC6-A89C-4F181DFFD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4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B68A-C676-4E91-B55E-870D68AE6081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FE9B-4303-4AC6-A89C-4F181DFFD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49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B68A-C676-4E91-B55E-870D68AE6081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FE9B-4303-4AC6-A89C-4F181DFFD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7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B68A-C676-4E91-B55E-870D68AE6081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FE9B-4303-4AC6-A89C-4F181DFFD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2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B68A-C676-4E91-B55E-870D68AE6081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FE9B-4303-4AC6-A89C-4F181DFFD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2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B68A-C676-4E91-B55E-870D68AE6081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FE9B-4303-4AC6-A89C-4F181DFFD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3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B68A-C676-4E91-B55E-870D68AE6081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FE9B-4303-4AC6-A89C-4F181DFFD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9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B68A-C676-4E91-B55E-870D68AE6081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FE9B-4303-4AC6-A89C-4F181DFFD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7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B68A-C676-4E91-B55E-870D68AE6081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FE9B-4303-4AC6-A89C-4F181DFFD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30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B68A-C676-4E91-B55E-870D68AE6081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FE9B-4303-4AC6-A89C-4F181DFFD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B68A-C676-4E91-B55E-870D68AE6081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FE9B-4303-4AC6-A89C-4F181DFFD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4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9B68A-C676-4E91-B55E-870D68AE6081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7FE9B-4303-4AC6-A89C-4F181DFFD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4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logistics.mubabol.ac.i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fa-IR" dirty="0" smtClean="0">
                <a:cs typeface="B Titr" pitchFamily="2" charset="-78"/>
              </a:rPr>
              <a:t>مراحل ثبت تجربه در سامانه ثبت تجارب کارکنان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48137" r="33063" b="14994"/>
          <a:stretch/>
        </p:blipFill>
        <p:spPr bwMode="auto">
          <a:xfrm>
            <a:off x="1676400" y="1676400"/>
            <a:ext cx="5634625" cy="476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550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9" t="30484" r="11659" b="5869"/>
          <a:stretch/>
        </p:blipFill>
        <p:spPr bwMode="auto">
          <a:xfrm>
            <a:off x="304800" y="457200"/>
            <a:ext cx="8616158" cy="537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406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0" t="16684" r="12119" b="10768"/>
          <a:stretch/>
        </p:blipFill>
        <p:spPr bwMode="auto">
          <a:xfrm>
            <a:off x="366005" y="457200"/>
            <a:ext cx="8376213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000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1" t="23650" r="17810" b="9850"/>
          <a:stretch/>
        </p:blipFill>
        <p:spPr bwMode="auto">
          <a:xfrm>
            <a:off x="304800" y="381000"/>
            <a:ext cx="8400469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994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7" t="20357" r="14874" b="5258"/>
          <a:stretch/>
        </p:blipFill>
        <p:spPr bwMode="auto">
          <a:xfrm>
            <a:off x="381000" y="381000"/>
            <a:ext cx="8387360" cy="649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564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1" t="26678" r="15938" b="8626"/>
          <a:stretch/>
        </p:blipFill>
        <p:spPr bwMode="auto">
          <a:xfrm>
            <a:off x="457200" y="436708"/>
            <a:ext cx="8229600" cy="544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667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0" t="34784" r="12299" b="6942"/>
          <a:stretch/>
        </p:blipFill>
        <p:spPr bwMode="auto">
          <a:xfrm>
            <a:off x="152400" y="838200"/>
            <a:ext cx="8651963" cy="491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814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1" t="17296" r="11659" b="9543"/>
          <a:stretch/>
        </p:blipFill>
        <p:spPr bwMode="auto">
          <a:xfrm>
            <a:off x="315842" y="381000"/>
            <a:ext cx="840559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538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5" t="19132" r="12349" b="8013"/>
          <a:stretch/>
        </p:blipFill>
        <p:spPr bwMode="auto">
          <a:xfrm>
            <a:off x="360218" y="228599"/>
            <a:ext cx="8606729" cy="61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741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7" t="22238" r="14155" b="7778"/>
          <a:stretch/>
        </p:blipFill>
        <p:spPr bwMode="auto">
          <a:xfrm>
            <a:off x="381000" y="381000"/>
            <a:ext cx="8430491" cy="602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450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0" t="16989" r="12578" b="9237"/>
          <a:stretch/>
        </p:blipFill>
        <p:spPr bwMode="auto">
          <a:xfrm>
            <a:off x="392901" y="304800"/>
            <a:ext cx="8397809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41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08" y="76200"/>
            <a:ext cx="8229600" cy="1143000"/>
          </a:xfrm>
        </p:spPr>
        <p:txBody>
          <a:bodyPr>
            <a:normAutofit/>
          </a:bodyPr>
          <a:lstStyle/>
          <a:p>
            <a:r>
              <a:rPr lang="fa-IR" sz="3600" b="1" dirty="0" smtClean="0"/>
              <a:t>ورود به سایت مرکز با آدرس زیر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https://logistics.mubabol.ac.ir</a:t>
            </a:r>
            <a:r>
              <a:rPr lang="en-US" dirty="0" smtClean="0">
                <a:hlinkClick r:id="rId2"/>
              </a:rPr>
              <a:t>/</a:t>
            </a:r>
            <a:endParaRPr lang="fa-IR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" t="17840" r="4366" b="25366"/>
          <a:stretch/>
        </p:blipFill>
        <p:spPr bwMode="auto">
          <a:xfrm>
            <a:off x="93635" y="2953307"/>
            <a:ext cx="8927145" cy="401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3" r="2283" b="61430"/>
          <a:stretch/>
        </p:blipFill>
        <p:spPr bwMode="auto">
          <a:xfrm>
            <a:off x="216855" y="1219200"/>
            <a:ext cx="8680706" cy="173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16855" y="2953307"/>
            <a:ext cx="2907345" cy="7042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259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0" t="17908" r="21531" b="8319"/>
          <a:stretch/>
        </p:blipFill>
        <p:spPr bwMode="auto">
          <a:xfrm>
            <a:off x="228600" y="169518"/>
            <a:ext cx="8131641" cy="668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41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2" t="19438" r="18317" b="9714"/>
          <a:stretch/>
        </p:blipFill>
        <p:spPr bwMode="auto">
          <a:xfrm>
            <a:off x="269276" y="0"/>
            <a:ext cx="8439038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293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1" t="15765" r="14022" b="15360"/>
          <a:stretch/>
        </p:blipFill>
        <p:spPr bwMode="auto">
          <a:xfrm>
            <a:off x="134112" y="228600"/>
            <a:ext cx="8358724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31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7" t="19185" r="15333" b="12605"/>
          <a:stretch/>
        </p:blipFill>
        <p:spPr bwMode="auto">
          <a:xfrm>
            <a:off x="609600" y="533400"/>
            <a:ext cx="8171872" cy="585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675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0" t="16989" r="12119" b="14135"/>
          <a:stretch/>
        </p:blipFill>
        <p:spPr bwMode="auto">
          <a:xfrm>
            <a:off x="609600" y="533400"/>
            <a:ext cx="809548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698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1" t="15459" r="12348" b="6789"/>
          <a:stretch/>
        </p:blipFill>
        <p:spPr bwMode="auto">
          <a:xfrm>
            <a:off x="228600" y="152399"/>
            <a:ext cx="8696047" cy="659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927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5" t="20357" r="13267" b="14135"/>
          <a:stretch/>
        </p:blipFill>
        <p:spPr bwMode="auto">
          <a:xfrm>
            <a:off x="152400" y="228599"/>
            <a:ext cx="8892612" cy="602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260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21</Words>
  <Application>Microsoft Office PowerPoint</Application>
  <PresentationFormat>On-screen Show (4:3)</PresentationFormat>
  <Paragraphs>5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مراحل ثبت تجربه در سامانه ثبت تجارب کارکنان</vt:lpstr>
      <vt:lpstr>ورود به سایت مرکز با آدرس زیر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Pack 20 DVDs</dc:creator>
  <cp:lastModifiedBy>MRT Pack 20 DVDs</cp:lastModifiedBy>
  <cp:revision>10</cp:revision>
  <dcterms:created xsi:type="dcterms:W3CDTF">2019-09-08T06:40:28Z</dcterms:created>
  <dcterms:modified xsi:type="dcterms:W3CDTF">2019-09-24T10:47:03Z</dcterms:modified>
</cp:coreProperties>
</file>